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2" r:id="rId4"/>
    <p:sldMasterId id="214748370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Poppins"/>
      <p:regular r:id="rId19"/>
      <p:bold r:id="rId20"/>
      <p:italic r:id="rId21"/>
      <p:boldItalic r:id="rId22"/>
    </p:embeddedFont>
    <p:embeddedFont>
      <p:font typeface="Poppins Medium"/>
      <p:regular r:id="rId23"/>
      <p:bold r:id="rId24"/>
      <p:italic r:id="rId25"/>
      <p:boldItalic r:id="rId26"/>
    </p:embeddedFont>
    <p:embeddedFont>
      <p:font typeface="Nunito Sans SemiBold"/>
      <p:regular r:id="rId27"/>
      <p:bold r:id="rId28"/>
      <p:italic r:id="rId29"/>
      <p:boldItalic r:id="rId30"/>
    </p:embeddedFont>
    <p:embeddedFont>
      <p:font typeface="Poppins SemiBold"/>
      <p:regular r:id="rId31"/>
      <p:bold r:id="rId32"/>
      <p:italic r:id="rId33"/>
      <p:boldItalic r:id="rId34"/>
    </p:embeddedFont>
    <p:embeddedFont>
      <p:font typeface="Nunito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PoppinsMedium-bold.fntdata"/><Relationship Id="rId23" Type="http://schemas.openxmlformats.org/officeDocument/2006/relationships/font" Target="fonts/Poppins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PoppinsMedium-boldItalic.fntdata"/><Relationship Id="rId25" Type="http://schemas.openxmlformats.org/officeDocument/2006/relationships/font" Target="fonts/PoppinsMedium-italic.fntdata"/><Relationship Id="rId28" Type="http://schemas.openxmlformats.org/officeDocument/2006/relationships/font" Target="fonts/NunitoSansSemiBold-bold.fntdata"/><Relationship Id="rId27" Type="http://schemas.openxmlformats.org/officeDocument/2006/relationships/font" Target="fonts/NunitoSansSemiBold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NunitoSansSemiBold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oppinsSemiBold-regular.fntdata"/><Relationship Id="rId30" Type="http://schemas.openxmlformats.org/officeDocument/2006/relationships/font" Target="fonts/NunitoSansSemiBold-boldItalic.fntdata"/><Relationship Id="rId11" Type="http://schemas.openxmlformats.org/officeDocument/2006/relationships/slide" Target="slides/slide5.xml"/><Relationship Id="rId33" Type="http://schemas.openxmlformats.org/officeDocument/2006/relationships/font" Target="fonts/PoppinsSemiBold-italic.fntdata"/><Relationship Id="rId10" Type="http://schemas.openxmlformats.org/officeDocument/2006/relationships/slide" Target="slides/slide4.xml"/><Relationship Id="rId32" Type="http://schemas.openxmlformats.org/officeDocument/2006/relationships/font" Target="fonts/PoppinsSemiBold-bold.fntdata"/><Relationship Id="rId13" Type="http://schemas.openxmlformats.org/officeDocument/2006/relationships/slide" Target="slides/slide7.xml"/><Relationship Id="rId35" Type="http://schemas.openxmlformats.org/officeDocument/2006/relationships/font" Target="fonts/NunitoSans-regular.fntdata"/><Relationship Id="rId12" Type="http://schemas.openxmlformats.org/officeDocument/2006/relationships/slide" Target="slides/slide6.xml"/><Relationship Id="rId34" Type="http://schemas.openxmlformats.org/officeDocument/2006/relationships/font" Target="fonts/PoppinsSemiBold-boldItalic.fntdata"/><Relationship Id="rId15" Type="http://schemas.openxmlformats.org/officeDocument/2006/relationships/slide" Target="slides/slide9.xml"/><Relationship Id="rId37" Type="http://schemas.openxmlformats.org/officeDocument/2006/relationships/font" Target="fonts/NunitoSans-italic.fntdata"/><Relationship Id="rId14" Type="http://schemas.openxmlformats.org/officeDocument/2006/relationships/slide" Target="slides/slide8.xml"/><Relationship Id="rId36" Type="http://schemas.openxmlformats.org/officeDocument/2006/relationships/font" Target="fonts/NunitoSans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schemas.openxmlformats.org/officeDocument/2006/relationships/font" Target="fonts/NunitoSans-boldItalic.fntdata"/><Relationship Id="rId19" Type="http://schemas.openxmlformats.org/officeDocument/2006/relationships/font" Target="fonts/Poppins-regular.fntdata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3bd6cf6c313_0_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3bd6cf6c313_0_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g3bd6cf6c313_0_18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Google Shape;596;g3bd6cf6c313_0_18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g3bd6cf6c313_0_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" name="Google Shape;610;g3bd6cf6c313_0_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3bd6cf6c313_0_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3bd6cf6c313_0_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3bd6cf6c313_0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3bd6cf6c313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3bd6cf6c313_0_5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3bd6cf6c313_0_5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3bd6cf6c313_0_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3bd6cf6c313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bd6cf6c313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bd6cf6c313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bd6cf6c313_0_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bd6cf6c313_0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3bd6cf6c313_0_1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3bd6cf6c313_0_1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3bd6cf6c313_0_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3bd6cf6c313_0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g3bd6cf6c313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" name="Google Shape;582;g3bd6cf6c313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blank">
  <p:cSld name="BLANK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 rotWithShape="1">
          <a:blip r:embed="rId2">
            <a:alphaModFix/>
          </a:blip>
          <a:srcRect b="0" l="0" r="49302" t="53791"/>
          <a:stretch/>
        </p:blipFill>
        <p:spPr>
          <a:xfrm>
            <a:off x="6996180" y="-1"/>
            <a:ext cx="2147827" cy="237669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/>
          <p:nvPr/>
        </p:nvSpPr>
        <p:spPr>
          <a:xfrm rot="7601886">
            <a:off x="1184700" y="-2992710"/>
            <a:ext cx="11804607" cy="6869923"/>
          </a:xfrm>
          <a:custGeom>
            <a:rect b="b" l="l" r="r" t="t"/>
            <a:pathLst>
              <a:path extrusionOk="0" h="19489" w="33488">
                <a:moveTo>
                  <a:pt x="0" y="5480"/>
                </a:moveTo>
                <a:cubicBezTo>
                  <a:pt x="4083" y="3995"/>
                  <a:pt x="8956" y="3778"/>
                  <a:pt x="13034" y="5280"/>
                </a:cubicBezTo>
                <a:cubicBezTo>
                  <a:pt x="17705" y="7000"/>
                  <a:pt x="22916" y="16554"/>
                  <a:pt x="18649" y="19116"/>
                </a:cubicBezTo>
                <a:cubicBezTo>
                  <a:pt x="14717" y="21477"/>
                  <a:pt x="11737" y="9928"/>
                  <a:pt x="14237" y="6082"/>
                </a:cubicBezTo>
                <a:cubicBezTo>
                  <a:pt x="17901" y="445"/>
                  <a:pt x="26769" y="-175"/>
                  <a:pt x="33488" y="66"/>
                </a:cubicBezTo>
              </a:path>
            </a:pathLst>
          </a:custGeom>
          <a:noFill/>
          <a:ln>
            <a:noFill/>
          </a:ln>
        </p:spPr>
      </p:sp>
      <p:pic>
        <p:nvPicPr>
          <p:cNvPr id="57" name="Google Shape;57;p14"/>
          <p:cNvPicPr preferRelativeResize="0"/>
          <p:nvPr/>
        </p:nvPicPr>
        <p:blipFill rotWithShape="1">
          <a:blip r:embed="rId3">
            <a:alphaModFix/>
          </a:blip>
          <a:srcRect b="67899" l="18883" r="0" t="0"/>
          <a:stretch/>
        </p:blipFill>
        <p:spPr>
          <a:xfrm>
            <a:off x="0" y="2451450"/>
            <a:ext cx="6802801" cy="269204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60" name="Google Shape;60;p14"/>
          <p:cNvSpPr/>
          <p:nvPr/>
        </p:nvSpPr>
        <p:spPr>
          <a:xfrm>
            <a:off x="4453700" y="0"/>
            <a:ext cx="4698208" cy="5143488"/>
          </a:xfrm>
          <a:custGeom>
            <a:rect b="b" l="l" r="r" t="t"/>
            <a:pathLst>
              <a:path extrusionOk="0" h="160734" w="146819">
                <a:moveTo>
                  <a:pt x="0" y="0"/>
                </a:moveTo>
                <a:lnTo>
                  <a:pt x="1600" y="1079"/>
                </a:lnTo>
                <a:lnTo>
                  <a:pt x="3200" y="2121"/>
                </a:lnTo>
                <a:lnTo>
                  <a:pt x="4800" y="3088"/>
                </a:lnTo>
                <a:lnTo>
                  <a:pt x="6362" y="4056"/>
                </a:lnTo>
                <a:lnTo>
                  <a:pt x="9376" y="5804"/>
                </a:lnTo>
                <a:lnTo>
                  <a:pt x="12204" y="7367"/>
                </a:lnTo>
                <a:lnTo>
                  <a:pt x="15292" y="9004"/>
                </a:lnTo>
                <a:lnTo>
                  <a:pt x="18306" y="10530"/>
                </a:lnTo>
                <a:lnTo>
                  <a:pt x="21282" y="11981"/>
                </a:lnTo>
                <a:lnTo>
                  <a:pt x="24222" y="13320"/>
                </a:lnTo>
                <a:lnTo>
                  <a:pt x="27087" y="14622"/>
                </a:lnTo>
                <a:lnTo>
                  <a:pt x="29915" y="15813"/>
                </a:lnTo>
                <a:lnTo>
                  <a:pt x="32705" y="16929"/>
                </a:lnTo>
                <a:lnTo>
                  <a:pt x="35496" y="17934"/>
                </a:lnTo>
                <a:lnTo>
                  <a:pt x="38733" y="19087"/>
                </a:lnTo>
                <a:lnTo>
                  <a:pt x="40332" y="19608"/>
                </a:lnTo>
                <a:lnTo>
                  <a:pt x="41932" y="20092"/>
                </a:lnTo>
                <a:lnTo>
                  <a:pt x="43495" y="20538"/>
                </a:lnTo>
                <a:lnTo>
                  <a:pt x="45058" y="20985"/>
                </a:lnTo>
                <a:lnTo>
                  <a:pt x="46620" y="21394"/>
                </a:lnTo>
                <a:lnTo>
                  <a:pt x="48183" y="21803"/>
                </a:lnTo>
                <a:lnTo>
                  <a:pt x="49709" y="22138"/>
                </a:lnTo>
                <a:lnTo>
                  <a:pt x="51271" y="22473"/>
                </a:lnTo>
                <a:lnTo>
                  <a:pt x="52797" y="22771"/>
                </a:lnTo>
                <a:lnTo>
                  <a:pt x="54322" y="23068"/>
                </a:lnTo>
                <a:lnTo>
                  <a:pt x="55811" y="23292"/>
                </a:lnTo>
                <a:lnTo>
                  <a:pt x="57336" y="23515"/>
                </a:lnTo>
                <a:lnTo>
                  <a:pt x="58824" y="23738"/>
                </a:lnTo>
                <a:lnTo>
                  <a:pt x="60350" y="23887"/>
                </a:lnTo>
                <a:lnTo>
                  <a:pt x="64591" y="24185"/>
                </a:lnTo>
                <a:lnTo>
                  <a:pt x="68759" y="24371"/>
                </a:lnTo>
                <a:lnTo>
                  <a:pt x="72926" y="24482"/>
                </a:lnTo>
                <a:lnTo>
                  <a:pt x="77019" y="24519"/>
                </a:lnTo>
                <a:lnTo>
                  <a:pt x="80070" y="24519"/>
                </a:lnTo>
                <a:lnTo>
                  <a:pt x="83121" y="24445"/>
                </a:lnTo>
                <a:lnTo>
                  <a:pt x="86134" y="24333"/>
                </a:lnTo>
                <a:lnTo>
                  <a:pt x="89111" y="24185"/>
                </a:lnTo>
                <a:lnTo>
                  <a:pt x="92087" y="23961"/>
                </a:lnTo>
                <a:lnTo>
                  <a:pt x="94990" y="23738"/>
                </a:lnTo>
                <a:lnTo>
                  <a:pt x="97929" y="23440"/>
                </a:lnTo>
                <a:lnTo>
                  <a:pt x="100794" y="23106"/>
                </a:lnTo>
                <a:lnTo>
                  <a:pt x="103659" y="22733"/>
                </a:lnTo>
                <a:lnTo>
                  <a:pt x="106487" y="22324"/>
                </a:lnTo>
                <a:lnTo>
                  <a:pt x="109314" y="21878"/>
                </a:lnTo>
                <a:lnTo>
                  <a:pt x="112068" y="21357"/>
                </a:lnTo>
                <a:lnTo>
                  <a:pt x="114821" y="20836"/>
                </a:lnTo>
                <a:lnTo>
                  <a:pt x="117574" y="20241"/>
                </a:lnTo>
                <a:lnTo>
                  <a:pt x="120253" y="19608"/>
                </a:lnTo>
                <a:lnTo>
                  <a:pt x="122932" y="18938"/>
                </a:lnTo>
                <a:lnTo>
                  <a:pt x="124978" y="18380"/>
                </a:lnTo>
                <a:lnTo>
                  <a:pt x="127062" y="17785"/>
                </a:lnTo>
                <a:lnTo>
                  <a:pt x="129108" y="17152"/>
                </a:lnTo>
                <a:lnTo>
                  <a:pt x="131118" y="16520"/>
                </a:lnTo>
                <a:lnTo>
                  <a:pt x="131973" y="18678"/>
                </a:lnTo>
                <a:lnTo>
                  <a:pt x="132755" y="20873"/>
                </a:lnTo>
                <a:lnTo>
                  <a:pt x="133462" y="23106"/>
                </a:lnTo>
                <a:lnTo>
                  <a:pt x="134131" y="25338"/>
                </a:lnTo>
                <a:lnTo>
                  <a:pt x="134764" y="27608"/>
                </a:lnTo>
                <a:lnTo>
                  <a:pt x="135322" y="29914"/>
                </a:lnTo>
                <a:lnTo>
                  <a:pt x="135843" y="32258"/>
                </a:lnTo>
                <a:lnTo>
                  <a:pt x="136289" y="34602"/>
                </a:lnTo>
                <a:lnTo>
                  <a:pt x="136550" y="36128"/>
                </a:lnTo>
                <a:lnTo>
                  <a:pt x="136810" y="37691"/>
                </a:lnTo>
                <a:lnTo>
                  <a:pt x="137034" y="39291"/>
                </a:lnTo>
                <a:lnTo>
                  <a:pt x="137220" y="40890"/>
                </a:lnTo>
                <a:lnTo>
                  <a:pt x="137406" y="42490"/>
                </a:lnTo>
                <a:lnTo>
                  <a:pt x="137554" y="44090"/>
                </a:lnTo>
                <a:lnTo>
                  <a:pt x="137666" y="45727"/>
                </a:lnTo>
                <a:lnTo>
                  <a:pt x="137778" y="47364"/>
                </a:lnTo>
                <a:lnTo>
                  <a:pt x="137852" y="49002"/>
                </a:lnTo>
                <a:lnTo>
                  <a:pt x="137889" y="50639"/>
                </a:lnTo>
                <a:lnTo>
                  <a:pt x="137927" y="52313"/>
                </a:lnTo>
                <a:lnTo>
                  <a:pt x="137964" y="54024"/>
                </a:lnTo>
                <a:lnTo>
                  <a:pt x="137927" y="55699"/>
                </a:lnTo>
                <a:lnTo>
                  <a:pt x="137889" y="57410"/>
                </a:lnTo>
                <a:lnTo>
                  <a:pt x="137852" y="59122"/>
                </a:lnTo>
                <a:lnTo>
                  <a:pt x="137778" y="60833"/>
                </a:lnTo>
                <a:lnTo>
                  <a:pt x="137666" y="62582"/>
                </a:lnTo>
                <a:lnTo>
                  <a:pt x="137517" y="64331"/>
                </a:lnTo>
                <a:lnTo>
                  <a:pt x="137182" y="67865"/>
                </a:lnTo>
                <a:lnTo>
                  <a:pt x="136773" y="71400"/>
                </a:lnTo>
                <a:lnTo>
                  <a:pt x="136252" y="75009"/>
                </a:lnTo>
                <a:lnTo>
                  <a:pt x="135657" y="78655"/>
                </a:lnTo>
                <a:lnTo>
                  <a:pt x="134950" y="82339"/>
                </a:lnTo>
                <a:lnTo>
                  <a:pt x="134169" y="86060"/>
                </a:lnTo>
                <a:lnTo>
                  <a:pt x="133276" y="89818"/>
                </a:lnTo>
                <a:lnTo>
                  <a:pt x="132494" y="92869"/>
                </a:lnTo>
                <a:lnTo>
                  <a:pt x="131676" y="95920"/>
                </a:lnTo>
                <a:lnTo>
                  <a:pt x="130783" y="99008"/>
                </a:lnTo>
                <a:lnTo>
                  <a:pt x="129853" y="102133"/>
                </a:lnTo>
                <a:lnTo>
                  <a:pt x="128811" y="105258"/>
                </a:lnTo>
                <a:lnTo>
                  <a:pt x="127769" y="108384"/>
                </a:lnTo>
                <a:lnTo>
                  <a:pt x="126653" y="111546"/>
                </a:lnTo>
                <a:lnTo>
                  <a:pt x="125462" y="114746"/>
                </a:lnTo>
                <a:lnTo>
                  <a:pt x="124197" y="117946"/>
                </a:lnTo>
                <a:lnTo>
                  <a:pt x="122932" y="121183"/>
                </a:lnTo>
                <a:lnTo>
                  <a:pt x="121555" y="124420"/>
                </a:lnTo>
                <a:lnTo>
                  <a:pt x="120142" y="127657"/>
                </a:lnTo>
                <a:lnTo>
                  <a:pt x="118691" y="130931"/>
                </a:lnTo>
                <a:lnTo>
                  <a:pt x="117165" y="134243"/>
                </a:lnTo>
                <a:lnTo>
                  <a:pt x="115602" y="137517"/>
                </a:lnTo>
                <a:lnTo>
                  <a:pt x="113965" y="140865"/>
                </a:lnTo>
                <a:lnTo>
                  <a:pt x="112626" y="143507"/>
                </a:lnTo>
                <a:lnTo>
                  <a:pt x="111249" y="146149"/>
                </a:lnTo>
                <a:lnTo>
                  <a:pt x="109910" y="148716"/>
                </a:lnTo>
                <a:lnTo>
                  <a:pt x="108533" y="151209"/>
                </a:lnTo>
                <a:lnTo>
                  <a:pt x="107194" y="153665"/>
                </a:lnTo>
                <a:lnTo>
                  <a:pt x="105817" y="156083"/>
                </a:lnTo>
                <a:lnTo>
                  <a:pt x="103138" y="160734"/>
                </a:lnTo>
                <a:lnTo>
                  <a:pt x="103845" y="160734"/>
                </a:lnTo>
                <a:lnTo>
                  <a:pt x="106487" y="156158"/>
                </a:lnTo>
                <a:lnTo>
                  <a:pt x="107826" y="153776"/>
                </a:lnTo>
                <a:lnTo>
                  <a:pt x="109165" y="151358"/>
                </a:lnTo>
                <a:lnTo>
                  <a:pt x="110505" y="148865"/>
                </a:lnTo>
                <a:lnTo>
                  <a:pt x="111844" y="146335"/>
                </a:lnTo>
                <a:lnTo>
                  <a:pt x="113147" y="143768"/>
                </a:lnTo>
                <a:lnTo>
                  <a:pt x="114486" y="141126"/>
                </a:lnTo>
                <a:lnTo>
                  <a:pt x="116123" y="137815"/>
                </a:lnTo>
                <a:lnTo>
                  <a:pt x="117686" y="134503"/>
                </a:lnTo>
                <a:lnTo>
                  <a:pt x="119211" y="131192"/>
                </a:lnTo>
                <a:lnTo>
                  <a:pt x="120700" y="127917"/>
                </a:lnTo>
                <a:lnTo>
                  <a:pt x="122114" y="124643"/>
                </a:lnTo>
                <a:lnTo>
                  <a:pt x="123453" y="121406"/>
                </a:lnTo>
                <a:lnTo>
                  <a:pt x="124755" y="118169"/>
                </a:lnTo>
                <a:lnTo>
                  <a:pt x="126020" y="114969"/>
                </a:lnTo>
                <a:lnTo>
                  <a:pt x="127211" y="111770"/>
                </a:lnTo>
                <a:lnTo>
                  <a:pt x="128327" y="108607"/>
                </a:lnTo>
                <a:lnTo>
                  <a:pt x="129406" y="105444"/>
                </a:lnTo>
                <a:lnTo>
                  <a:pt x="130411" y="102282"/>
                </a:lnTo>
                <a:lnTo>
                  <a:pt x="131341" y="99194"/>
                </a:lnTo>
                <a:lnTo>
                  <a:pt x="132234" y="96106"/>
                </a:lnTo>
                <a:lnTo>
                  <a:pt x="133090" y="93017"/>
                </a:lnTo>
                <a:lnTo>
                  <a:pt x="133871" y="89966"/>
                </a:lnTo>
                <a:lnTo>
                  <a:pt x="134764" y="86208"/>
                </a:lnTo>
                <a:lnTo>
                  <a:pt x="135545" y="82451"/>
                </a:lnTo>
                <a:lnTo>
                  <a:pt x="136252" y="78767"/>
                </a:lnTo>
                <a:lnTo>
                  <a:pt x="136848" y="75121"/>
                </a:lnTo>
                <a:lnTo>
                  <a:pt x="137368" y="71475"/>
                </a:lnTo>
                <a:lnTo>
                  <a:pt x="137778" y="67903"/>
                </a:lnTo>
                <a:lnTo>
                  <a:pt x="138113" y="64368"/>
                </a:lnTo>
                <a:lnTo>
                  <a:pt x="138261" y="62619"/>
                </a:lnTo>
                <a:lnTo>
                  <a:pt x="138373" y="60871"/>
                </a:lnTo>
                <a:lnTo>
                  <a:pt x="138447" y="59122"/>
                </a:lnTo>
                <a:lnTo>
                  <a:pt x="138485" y="57410"/>
                </a:lnTo>
                <a:lnTo>
                  <a:pt x="138522" y="55699"/>
                </a:lnTo>
                <a:lnTo>
                  <a:pt x="138559" y="53987"/>
                </a:lnTo>
                <a:lnTo>
                  <a:pt x="138522" y="52313"/>
                </a:lnTo>
                <a:lnTo>
                  <a:pt x="138485" y="50639"/>
                </a:lnTo>
                <a:lnTo>
                  <a:pt x="138447" y="48964"/>
                </a:lnTo>
                <a:lnTo>
                  <a:pt x="138373" y="47327"/>
                </a:lnTo>
                <a:lnTo>
                  <a:pt x="138261" y="45653"/>
                </a:lnTo>
                <a:lnTo>
                  <a:pt x="138113" y="44016"/>
                </a:lnTo>
                <a:lnTo>
                  <a:pt x="137964" y="42416"/>
                </a:lnTo>
                <a:lnTo>
                  <a:pt x="137815" y="40816"/>
                </a:lnTo>
                <a:lnTo>
                  <a:pt x="137592" y="39216"/>
                </a:lnTo>
                <a:lnTo>
                  <a:pt x="137368" y="37616"/>
                </a:lnTo>
                <a:lnTo>
                  <a:pt x="137145" y="36054"/>
                </a:lnTo>
                <a:lnTo>
                  <a:pt x="136885" y="34491"/>
                </a:lnTo>
                <a:lnTo>
                  <a:pt x="136401" y="32110"/>
                </a:lnTo>
                <a:lnTo>
                  <a:pt x="135917" y="29803"/>
                </a:lnTo>
                <a:lnTo>
                  <a:pt x="135359" y="27496"/>
                </a:lnTo>
                <a:lnTo>
                  <a:pt x="134727" y="25189"/>
                </a:lnTo>
                <a:lnTo>
                  <a:pt x="134057" y="22957"/>
                </a:lnTo>
                <a:lnTo>
                  <a:pt x="133313" y="20724"/>
                </a:lnTo>
                <a:lnTo>
                  <a:pt x="132532" y="18492"/>
                </a:lnTo>
                <a:lnTo>
                  <a:pt x="131676" y="16334"/>
                </a:lnTo>
                <a:lnTo>
                  <a:pt x="133648" y="15664"/>
                </a:lnTo>
                <a:lnTo>
                  <a:pt x="135545" y="14994"/>
                </a:lnTo>
                <a:lnTo>
                  <a:pt x="137480" y="14287"/>
                </a:lnTo>
                <a:lnTo>
                  <a:pt x="139378" y="13581"/>
                </a:lnTo>
                <a:lnTo>
                  <a:pt x="141238" y="12836"/>
                </a:lnTo>
                <a:lnTo>
                  <a:pt x="143136" y="12055"/>
                </a:lnTo>
                <a:lnTo>
                  <a:pt x="144996" y="11236"/>
                </a:lnTo>
                <a:lnTo>
                  <a:pt x="146819" y="10418"/>
                </a:lnTo>
                <a:lnTo>
                  <a:pt x="146819" y="9785"/>
                </a:lnTo>
                <a:lnTo>
                  <a:pt x="144959" y="10604"/>
                </a:lnTo>
                <a:lnTo>
                  <a:pt x="143061" y="11423"/>
                </a:lnTo>
                <a:lnTo>
                  <a:pt x="141164" y="12204"/>
                </a:lnTo>
                <a:lnTo>
                  <a:pt x="139266" y="12985"/>
                </a:lnTo>
                <a:lnTo>
                  <a:pt x="137331" y="13729"/>
                </a:lnTo>
                <a:lnTo>
                  <a:pt x="135396" y="14436"/>
                </a:lnTo>
                <a:lnTo>
                  <a:pt x="133424" y="15106"/>
                </a:lnTo>
                <a:lnTo>
                  <a:pt x="131453" y="15776"/>
                </a:lnTo>
                <a:lnTo>
                  <a:pt x="130597" y="13729"/>
                </a:lnTo>
                <a:lnTo>
                  <a:pt x="129667" y="11683"/>
                </a:lnTo>
                <a:lnTo>
                  <a:pt x="128699" y="9674"/>
                </a:lnTo>
                <a:lnTo>
                  <a:pt x="127695" y="7665"/>
                </a:lnTo>
                <a:lnTo>
                  <a:pt x="126616" y="5730"/>
                </a:lnTo>
                <a:lnTo>
                  <a:pt x="125499" y="3795"/>
                </a:lnTo>
                <a:lnTo>
                  <a:pt x="124309" y="1860"/>
                </a:lnTo>
                <a:lnTo>
                  <a:pt x="123081" y="0"/>
                </a:lnTo>
                <a:lnTo>
                  <a:pt x="122374" y="0"/>
                </a:lnTo>
                <a:lnTo>
                  <a:pt x="123639" y="1898"/>
                </a:lnTo>
                <a:lnTo>
                  <a:pt x="124830" y="3832"/>
                </a:lnTo>
                <a:lnTo>
                  <a:pt x="125946" y="5767"/>
                </a:lnTo>
                <a:lnTo>
                  <a:pt x="127062" y="7739"/>
                </a:lnTo>
                <a:lnTo>
                  <a:pt x="128104" y="9785"/>
                </a:lnTo>
                <a:lnTo>
                  <a:pt x="129071" y="11795"/>
                </a:lnTo>
                <a:lnTo>
                  <a:pt x="130001" y="13878"/>
                </a:lnTo>
                <a:lnTo>
                  <a:pt x="130894" y="15962"/>
                </a:lnTo>
                <a:lnTo>
                  <a:pt x="128885" y="16594"/>
                </a:lnTo>
                <a:lnTo>
                  <a:pt x="126876" y="17227"/>
                </a:lnTo>
                <a:lnTo>
                  <a:pt x="124830" y="17785"/>
                </a:lnTo>
                <a:lnTo>
                  <a:pt x="122783" y="18343"/>
                </a:lnTo>
                <a:lnTo>
                  <a:pt x="119211" y="19236"/>
                </a:lnTo>
                <a:lnTo>
                  <a:pt x="115602" y="20055"/>
                </a:lnTo>
                <a:lnTo>
                  <a:pt x="111956" y="20799"/>
                </a:lnTo>
                <a:lnTo>
                  <a:pt x="108273" y="21431"/>
                </a:lnTo>
                <a:lnTo>
                  <a:pt x="104515" y="22027"/>
                </a:lnTo>
                <a:lnTo>
                  <a:pt x="100719" y="22547"/>
                </a:lnTo>
                <a:lnTo>
                  <a:pt x="96887" y="22957"/>
                </a:lnTo>
                <a:lnTo>
                  <a:pt x="93018" y="23292"/>
                </a:lnTo>
                <a:lnTo>
                  <a:pt x="89074" y="23589"/>
                </a:lnTo>
                <a:lnTo>
                  <a:pt x="85093" y="23775"/>
                </a:lnTo>
                <a:lnTo>
                  <a:pt x="81074" y="23887"/>
                </a:lnTo>
                <a:lnTo>
                  <a:pt x="77019" y="23924"/>
                </a:lnTo>
                <a:lnTo>
                  <a:pt x="72926" y="23887"/>
                </a:lnTo>
                <a:lnTo>
                  <a:pt x="68796" y="23775"/>
                </a:lnTo>
                <a:lnTo>
                  <a:pt x="64629" y="23589"/>
                </a:lnTo>
                <a:lnTo>
                  <a:pt x="60387" y="23292"/>
                </a:lnTo>
                <a:lnTo>
                  <a:pt x="57634" y="22957"/>
                </a:lnTo>
                <a:lnTo>
                  <a:pt x="54880" y="22547"/>
                </a:lnTo>
                <a:lnTo>
                  <a:pt x="52090" y="22027"/>
                </a:lnTo>
                <a:lnTo>
                  <a:pt x="49262" y="21431"/>
                </a:lnTo>
                <a:lnTo>
                  <a:pt x="46434" y="20761"/>
                </a:lnTo>
                <a:lnTo>
                  <a:pt x="43569" y="19980"/>
                </a:lnTo>
                <a:lnTo>
                  <a:pt x="40667" y="19087"/>
                </a:lnTo>
                <a:lnTo>
                  <a:pt x="37728" y="18120"/>
                </a:lnTo>
                <a:lnTo>
                  <a:pt x="34714" y="17041"/>
                </a:lnTo>
                <a:lnTo>
                  <a:pt x="31700" y="15887"/>
                </a:lnTo>
                <a:lnTo>
                  <a:pt x="28649" y="14622"/>
                </a:lnTo>
                <a:lnTo>
                  <a:pt x="25524" y="13283"/>
                </a:lnTo>
                <a:lnTo>
                  <a:pt x="22324" y="11832"/>
                </a:lnTo>
                <a:lnTo>
                  <a:pt x="19124" y="10269"/>
                </a:lnTo>
                <a:lnTo>
                  <a:pt x="15813" y="8595"/>
                </a:lnTo>
                <a:lnTo>
                  <a:pt x="12464" y="6846"/>
                </a:lnTo>
                <a:lnTo>
                  <a:pt x="9823" y="5358"/>
                </a:lnTo>
                <a:lnTo>
                  <a:pt x="6995" y="3721"/>
                </a:lnTo>
                <a:lnTo>
                  <a:pt x="5544" y="2865"/>
                </a:lnTo>
                <a:lnTo>
                  <a:pt x="4056" y="1935"/>
                </a:lnTo>
                <a:lnTo>
                  <a:pt x="2567" y="1005"/>
                </a:lnTo>
                <a:lnTo>
                  <a:pt x="104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4">
            <a:alphaModFix/>
          </a:blip>
          <a:srcRect b="0" l="55738" r="0" t="39434"/>
          <a:stretch/>
        </p:blipFill>
        <p:spPr>
          <a:xfrm>
            <a:off x="0" y="0"/>
            <a:ext cx="3589874" cy="491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2">
            <a:alphaModFix/>
          </a:blip>
          <a:srcRect b="0" l="0" r="0" t="53791"/>
          <a:stretch/>
        </p:blipFill>
        <p:spPr>
          <a:xfrm>
            <a:off x="661926" y="0"/>
            <a:ext cx="4236652" cy="2376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228600" y="1637275"/>
            <a:ext cx="3351600" cy="30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67" name="Google Shape;67;p1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8" name="Google Shape;68;p15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1">
  <p:cSld name="BLANK_1_1_1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1" name="Google Shape;71;p1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72" name="Google Shape;72;p16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3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BLANK_1_1_1_1_2_3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6" name="Google Shape;76;p17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7" name="Google Shape;77;p1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8" name="Google Shape;78;p17"/>
          <p:cNvSpPr/>
          <p:nvPr>
            <p:ph idx="2" type="pic"/>
          </p:nvPr>
        </p:nvSpPr>
        <p:spPr>
          <a:xfrm>
            <a:off x="1208525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79" name="Google Shape;79;p17"/>
          <p:cNvSpPr/>
          <p:nvPr>
            <p:ph idx="3" type="pic"/>
          </p:nvPr>
        </p:nvSpPr>
        <p:spPr>
          <a:xfrm>
            <a:off x="307916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0" name="Google Shape;80;p17"/>
          <p:cNvSpPr/>
          <p:nvPr>
            <p:ph idx="4" type="pic"/>
          </p:nvPr>
        </p:nvSpPr>
        <p:spPr>
          <a:xfrm>
            <a:off x="4949788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1" name="Google Shape;81;p17"/>
          <p:cNvSpPr/>
          <p:nvPr>
            <p:ph idx="5" type="pic"/>
          </p:nvPr>
        </p:nvSpPr>
        <p:spPr>
          <a:xfrm>
            <a:off x="6820413" y="116427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82" name="Google Shape;82;p17"/>
          <p:cNvSpPr txBox="1"/>
          <p:nvPr>
            <p:ph idx="1" type="subTitle"/>
          </p:nvPr>
        </p:nvSpPr>
        <p:spPr>
          <a:xfrm>
            <a:off x="1208525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6" type="subTitle"/>
          </p:nvPr>
        </p:nvSpPr>
        <p:spPr>
          <a:xfrm>
            <a:off x="1208525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idx="7" type="subTitle"/>
          </p:nvPr>
        </p:nvSpPr>
        <p:spPr>
          <a:xfrm>
            <a:off x="3079166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8" type="subTitle"/>
          </p:nvPr>
        </p:nvSpPr>
        <p:spPr>
          <a:xfrm>
            <a:off x="307916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6" name="Google Shape;86;p17"/>
          <p:cNvSpPr txBox="1"/>
          <p:nvPr>
            <p:ph idx="9" type="subTitle"/>
          </p:nvPr>
        </p:nvSpPr>
        <p:spPr>
          <a:xfrm>
            <a:off x="4949794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7" name="Google Shape;87;p17"/>
          <p:cNvSpPr txBox="1"/>
          <p:nvPr>
            <p:ph idx="13" type="subTitle"/>
          </p:nvPr>
        </p:nvSpPr>
        <p:spPr>
          <a:xfrm>
            <a:off x="4949788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idx="14" type="subTitle"/>
          </p:nvPr>
        </p:nvSpPr>
        <p:spPr>
          <a:xfrm>
            <a:off x="6820423" y="2282372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15" type="subTitle"/>
          </p:nvPr>
        </p:nvSpPr>
        <p:spPr>
          <a:xfrm>
            <a:off x="6820413" y="251993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90" name="Google Shape;90;p17"/>
          <p:cNvSpPr/>
          <p:nvPr>
            <p:ph idx="16" type="pic"/>
          </p:nvPr>
        </p:nvSpPr>
        <p:spPr>
          <a:xfrm>
            <a:off x="307916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91" name="Google Shape;91;p17"/>
          <p:cNvSpPr/>
          <p:nvPr>
            <p:ph idx="17" type="pic"/>
          </p:nvPr>
        </p:nvSpPr>
        <p:spPr>
          <a:xfrm>
            <a:off x="4949788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92" name="Google Shape;92;p17"/>
          <p:cNvSpPr/>
          <p:nvPr>
            <p:ph idx="18" type="pic"/>
          </p:nvPr>
        </p:nvSpPr>
        <p:spPr>
          <a:xfrm>
            <a:off x="6820413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93" name="Google Shape;93;p17"/>
          <p:cNvSpPr txBox="1"/>
          <p:nvPr>
            <p:ph idx="19" type="subTitle"/>
          </p:nvPr>
        </p:nvSpPr>
        <p:spPr>
          <a:xfrm>
            <a:off x="1208525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94" name="Google Shape;94;p17"/>
          <p:cNvSpPr/>
          <p:nvPr>
            <p:ph idx="20" type="pic"/>
          </p:nvPr>
        </p:nvSpPr>
        <p:spPr>
          <a:xfrm>
            <a:off x="1208550" y="2958825"/>
            <a:ext cx="1115700" cy="1118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95" name="Google Shape;95;p17"/>
          <p:cNvSpPr txBox="1"/>
          <p:nvPr>
            <p:ph idx="21" type="subTitle"/>
          </p:nvPr>
        </p:nvSpPr>
        <p:spPr>
          <a:xfrm>
            <a:off x="3079166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96" name="Google Shape;96;p17"/>
          <p:cNvSpPr txBox="1"/>
          <p:nvPr>
            <p:ph idx="22" type="subTitle"/>
          </p:nvPr>
        </p:nvSpPr>
        <p:spPr>
          <a:xfrm>
            <a:off x="4949794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97" name="Google Shape;97;p17"/>
          <p:cNvSpPr txBox="1"/>
          <p:nvPr>
            <p:ph idx="23" type="subTitle"/>
          </p:nvPr>
        </p:nvSpPr>
        <p:spPr>
          <a:xfrm>
            <a:off x="307916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98" name="Google Shape;98;p17"/>
          <p:cNvSpPr txBox="1"/>
          <p:nvPr>
            <p:ph idx="24" type="subTitle"/>
          </p:nvPr>
        </p:nvSpPr>
        <p:spPr>
          <a:xfrm>
            <a:off x="6820423" y="4076921"/>
            <a:ext cx="1115700" cy="2340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Sans"/>
              <a:buNone/>
              <a:defRPr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99" name="Google Shape;99;p17"/>
          <p:cNvSpPr txBox="1"/>
          <p:nvPr>
            <p:ph idx="25" type="subTitle"/>
          </p:nvPr>
        </p:nvSpPr>
        <p:spPr>
          <a:xfrm>
            <a:off x="4949788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00" name="Google Shape;100;p17"/>
          <p:cNvSpPr txBox="1"/>
          <p:nvPr>
            <p:ph idx="26" type="subTitle"/>
          </p:nvPr>
        </p:nvSpPr>
        <p:spPr>
          <a:xfrm>
            <a:off x="1208525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01" name="Google Shape;101;p17"/>
          <p:cNvSpPr txBox="1"/>
          <p:nvPr>
            <p:ph idx="27" type="subTitle"/>
          </p:nvPr>
        </p:nvSpPr>
        <p:spPr>
          <a:xfrm>
            <a:off x="6820413" y="4314484"/>
            <a:ext cx="11157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02" name="Google Shape;102;p17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BLANK_1_1_1_1_2_3_1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601411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105" name="Google Shape;105;p18"/>
          <p:cNvSpPr txBox="1"/>
          <p:nvPr>
            <p:ph idx="2" type="body"/>
          </p:nvPr>
        </p:nvSpPr>
        <p:spPr>
          <a:xfrm>
            <a:off x="2317068" y="1661825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106" name="Google Shape;106;p18"/>
          <p:cNvSpPr/>
          <p:nvPr/>
        </p:nvSpPr>
        <p:spPr>
          <a:xfrm>
            <a:off x="-349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7" name="Google Shape;107;p1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08" name="Google Shape;108;p1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09" name="Google Shape;109;p18"/>
          <p:cNvSpPr/>
          <p:nvPr>
            <p:ph idx="3" type="pic"/>
          </p:nvPr>
        </p:nvSpPr>
        <p:spPr>
          <a:xfrm>
            <a:off x="98845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110" name="Google Shape;110;p18"/>
          <p:cNvSpPr txBox="1"/>
          <p:nvPr>
            <p:ph idx="4" type="subTitle"/>
          </p:nvPr>
        </p:nvSpPr>
        <p:spPr>
          <a:xfrm>
            <a:off x="231706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1" name="Google Shape;111;p18"/>
          <p:cNvSpPr txBox="1"/>
          <p:nvPr>
            <p:ph idx="5" type="subTitle"/>
          </p:nvPr>
        </p:nvSpPr>
        <p:spPr>
          <a:xfrm>
            <a:off x="231706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2" name="Google Shape;112;p18"/>
          <p:cNvSpPr txBox="1"/>
          <p:nvPr>
            <p:ph idx="6" type="body"/>
          </p:nvPr>
        </p:nvSpPr>
        <p:spPr>
          <a:xfrm>
            <a:off x="231706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113" name="Google Shape;113;p18"/>
          <p:cNvSpPr/>
          <p:nvPr>
            <p:ph idx="7" type="pic"/>
          </p:nvPr>
        </p:nvSpPr>
        <p:spPr>
          <a:xfrm>
            <a:off x="468550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114" name="Google Shape;114;p18"/>
          <p:cNvSpPr txBox="1"/>
          <p:nvPr>
            <p:ph idx="8" type="subTitle"/>
          </p:nvPr>
        </p:nvSpPr>
        <p:spPr>
          <a:xfrm>
            <a:off x="601411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5" name="Google Shape;115;p18"/>
          <p:cNvSpPr txBox="1"/>
          <p:nvPr>
            <p:ph idx="9" type="subTitle"/>
          </p:nvPr>
        </p:nvSpPr>
        <p:spPr>
          <a:xfrm>
            <a:off x="601411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6" name="Google Shape;116;p18"/>
          <p:cNvSpPr/>
          <p:nvPr>
            <p:ph idx="13" type="pic"/>
          </p:nvPr>
        </p:nvSpPr>
        <p:spPr>
          <a:xfrm>
            <a:off x="4685500" y="2967538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117" name="Google Shape;117;p18"/>
          <p:cNvSpPr txBox="1"/>
          <p:nvPr>
            <p:ph idx="14" type="subTitle"/>
          </p:nvPr>
        </p:nvSpPr>
        <p:spPr>
          <a:xfrm>
            <a:off x="6014118" y="2953117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8" name="Google Shape;118;p18"/>
          <p:cNvSpPr txBox="1"/>
          <p:nvPr>
            <p:ph idx="15" type="subTitle"/>
          </p:nvPr>
        </p:nvSpPr>
        <p:spPr>
          <a:xfrm>
            <a:off x="6014118" y="3283266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19" name="Google Shape;119;p18"/>
          <p:cNvSpPr txBox="1"/>
          <p:nvPr>
            <p:ph idx="16" type="body"/>
          </p:nvPr>
        </p:nvSpPr>
        <p:spPr>
          <a:xfrm>
            <a:off x="6014118" y="3459387"/>
            <a:ext cx="2148900" cy="766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>
                <a:highlight>
                  <a:schemeClr val="dk2"/>
                </a:highlight>
              </a:defRPr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>
                <a:highlight>
                  <a:schemeClr val="dk2"/>
                </a:highlight>
              </a:defRPr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120" name="Google Shape;120;p18"/>
          <p:cNvSpPr/>
          <p:nvPr>
            <p:ph idx="17" type="pic"/>
          </p:nvPr>
        </p:nvSpPr>
        <p:spPr>
          <a:xfrm>
            <a:off x="988450" y="1169975"/>
            <a:ext cx="1264200" cy="1258500"/>
          </a:xfrm>
          <a:prstGeom prst="roundRect">
            <a:avLst>
              <a:gd fmla="val 16718" name="adj"/>
            </a:avLst>
          </a:prstGeom>
          <a:noFill/>
          <a:ln>
            <a:noFill/>
          </a:ln>
        </p:spPr>
      </p:sp>
      <p:sp>
        <p:nvSpPr>
          <p:cNvPr id="121" name="Google Shape;121;p18"/>
          <p:cNvSpPr txBox="1"/>
          <p:nvPr>
            <p:ph idx="18" type="subTitle"/>
          </p:nvPr>
        </p:nvSpPr>
        <p:spPr>
          <a:xfrm>
            <a:off x="2317068" y="1155555"/>
            <a:ext cx="1314600" cy="3114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unito Sans"/>
              <a:buNone/>
              <a:defRPr sz="10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2" name="Google Shape;122;p18"/>
          <p:cNvSpPr txBox="1"/>
          <p:nvPr>
            <p:ph idx="19" type="subTitle"/>
          </p:nvPr>
        </p:nvSpPr>
        <p:spPr>
          <a:xfrm>
            <a:off x="2317068" y="1485704"/>
            <a:ext cx="1314600" cy="3114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None/>
              <a:defRPr sz="1000">
                <a:highlight>
                  <a:schemeClr val="dk2"/>
                </a:highlight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23" name="Google Shape;123;p18"/>
          <p:cNvSpPr txBox="1"/>
          <p:nvPr>
            <p:ph idx="20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2_2"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228600" y="228600"/>
            <a:ext cx="4803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26" name="Google Shape;126;p1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7" name="Google Shape;127;p19"/>
          <p:cNvSpPr/>
          <p:nvPr/>
        </p:nvSpPr>
        <p:spPr>
          <a:xfrm>
            <a:off x="7299656" y="0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8" name="Google Shape;128;p19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7">
  <p:cSld name="BLANK_1_1_1_1_2_1_1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/>
          <p:nvPr/>
        </p:nvSpPr>
        <p:spPr>
          <a:xfrm rot="5400000">
            <a:off x="-3988150" y="1153525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1" name="Google Shape;131;p20"/>
          <p:cNvSpPr/>
          <p:nvPr/>
        </p:nvSpPr>
        <p:spPr>
          <a:xfrm>
            <a:off x="31" y="1985350"/>
            <a:ext cx="3736169" cy="3157918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2" name="Google Shape;132;p20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3" name="Google Shape;133;p20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4" name="Google Shape;134;p20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 statement">
  <p:cSld name="BLANK_1_1_1_1_1_2"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4618950" y="1743378"/>
            <a:ext cx="42966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1pPr>
            <a:lvl2pPr indent="-330200" lvl="1" marL="914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2pPr>
            <a:lvl3pPr indent="-330200" lvl="2" marL="1371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3pPr>
            <a:lvl4pPr indent="-330200" lvl="3" marL="18288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4pPr>
            <a:lvl5pPr indent="-330200" lvl="4" marL="22860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5pPr>
            <a:lvl6pPr indent="-330200" lvl="5" marL="27432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■"/>
              <a:defRPr sz="1600"/>
            </a:lvl6pPr>
            <a:lvl7pPr indent="-330200" lvl="6" marL="32004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●"/>
              <a:defRPr sz="1600"/>
            </a:lvl7pPr>
            <a:lvl8pPr indent="-330200" lvl="7" marL="3657600">
              <a:spcBef>
                <a:spcPts val="800"/>
              </a:spcBef>
              <a:spcAft>
                <a:spcPts val="0"/>
              </a:spcAft>
              <a:buSzPts val="1600"/>
              <a:buFont typeface="Nunito Sans"/>
              <a:buChar char="○"/>
              <a:defRPr sz="1600"/>
            </a:lvl8pPr>
            <a:lvl9pPr indent="-330200" lvl="8" marL="4114800">
              <a:spcBef>
                <a:spcPts val="800"/>
              </a:spcBef>
              <a:spcAft>
                <a:spcPts val="800"/>
              </a:spcAft>
              <a:buSzPts val="1600"/>
              <a:buFont typeface="Nunito Sans"/>
              <a:buChar char="■"/>
              <a:defRPr sz="1600"/>
            </a:lvl9pPr>
          </a:lstStyle>
          <a:p/>
        </p:txBody>
      </p:sp>
      <p:sp>
        <p:nvSpPr>
          <p:cNvPr id="137" name="Google Shape;137;p21"/>
          <p:cNvSpPr txBox="1"/>
          <p:nvPr>
            <p:ph type="title"/>
          </p:nvPr>
        </p:nvSpPr>
        <p:spPr>
          <a:xfrm>
            <a:off x="228600" y="1743378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38" name="Google Shape;138;p2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39" name="Google Shape;139;p21"/>
          <p:cNvSpPr txBox="1"/>
          <p:nvPr>
            <p:ph idx="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00"/>
              <a:buFont typeface="Nunito Sans"/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BLANK_1_1_1_1_1_1">
    <p:bg>
      <p:bgPr>
        <a:solidFill>
          <a:schemeClr val="accen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2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>
            <a:off x="6802800" y="-9247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2"/>
          <p:cNvSpPr txBox="1"/>
          <p:nvPr>
            <p:ph type="title"/>
          </p:nvPr>
        </p:nvSpPr>
        <p:spPr>
          <a:xfrm>
            <a:off x="1249050" y="1249276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b="0" sz="27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43" name="Google Shape;143;p22"/>
          <p:cNvSpPr/>
          <p:nvPr/>
        </p:nvSpPr>
        <p:spPr>
          <a:xfrm>
            <a:off x="6724719" y="-48"/>
            <a:ext cx="2419360" cy="1864544"/>
          </a:xfrm>
          <a:custGeom>
            <a:rect b="b" l="l" r="r" t="t"/>
            <a:pathLst>
              <a:path extrusionOk="0" h="58267" w="75605">
                <a:moveTo>
                  <a:pt x="0" y="0"/>
                </a:moveTo>
                <a:lnTo>
                  <a:pt x="484" y="781"/>
                </a:lnTo>
                <a:lnTo>
                  <a:pt x="1340" y="2121"/>
                </a:lnTo>
                <a:lnTo>
                  <a:pt x="2382" y="3646"/>
                </a:lnTo>
                <a:lnTo>
                  <a:pt x="3572" y="5358"/>
                </a:lnTo>
                <a:lnTo>
                  <a:pt x="4949" y="7181"/>
                </a:lnTo>
                <a:lnTo>
                  <a:pt x="6512" y="9190"/>
                </a:lnTo>
                <a:lnTo>
                  <a:pt x="8297" y="11311"/>
                </a:lnTo>
                <a:lnTo>
                  <a:pt x="10269" y="13543"/>
                </a:lnTo>
                <a:lnTo>
                  <a:pt x="11348" y="14697"/>
                </a:lnTo>
                <a:lnTo>
                  <a:pt x="12465" y="15887"/>
                </a:lnTo>
                <a:lnTo>
                  <a:pt x="13767" y="17227"/>
                </a:lnTo>
                <a:lnTo>
                  <a:pt x="15106" y="18566"/>
                </a:lnTo>
                <a:lnTo>
                  <a:pt x="16483" y="19906"/>
                </a:lnTo>
                <a:lnTo>
                  <a:pt x="17897" y="21245"/>
                </a:lnTo>
                <a:lnTo>
                  <a:pt x="19348" y="22585"/>
                </a:lnTo>
                <a:lnTo>
                  <a:pt x="20799" y="23924"/>
                </a:lnTo>
                <a:lnTo>
                  <a:pt x="22325" y="25226"/>
                </a:lnTo>
                <a:lnTo>
                  <a:pt x="23887" y="26529"/>
                </a:lnTo>
                <a:lnTo>
                  <a:pt x="25450" y="27831"/>
                </a:lnTo>
                <a:lnTo>
                  <a:pt x="27050" y="29133"/>
                </a:lnTo>
                <a:lnTo>
                  <a:pt x="28724" y="30435"/>
                </a:lnTo>
                <a:lnTo>
                  <a:pt x="30398" y="31738"/>
                </a:lnTo>
                <a:lnTo>
                  <a:pt x="32110" y="33003"/>
                </a:lnTo>
                <a:lnTo>
                  <a:pt x="33822" y="34268"/>
                </a:lnTo>
                <a:lnTo>
                  <a:pt x="35607" y="35533"/>
                </a:lnTo>
                <a:lnTo>
                  <a:pt x="37393" y="36798"/>
                </a:lnTo>
                <a:lnTo>
                  <a:pt x="39514" y="38212"/>
                </a:lnTo>
                <a:lnTo>
                  <a:pt x="41635" y="39663"/>
                </a:lnTo>
                <a:lnTo>
                  <a:pt x="43830" y="41039"/>
                </a:lnTo>
                <a:lnTo>
                  <a:pt x="46063" y="42453"/>
                </a:lnTo>
                <a:lnTo>
                  <a:pt x="48295" y="43830"/>
                </a:lnTo>
                <a:lnTo>
                  <a:pt x="50602" y="45206"/>
                </a:lnTo>
                <a:lnTo>
                  <a:pt x="52946" y="46583"/>
                </a:lnTo>
                <a:lnTo>
                  <a:pt x="55327" y="47923"/>
                </a:lnTo>
                <a:lnTo>
                  <a:pt x="57746" y="49262"/>
                </a:lnTo>
                <a:lnTo>
                  <a:pt x="60164" y="50601"/>
                </a:lnTo>
                <a:lnTo>
                  <a:pt x="62657" y="51904"/>
                </a:lnTo>
                <a:lnTo>
                  <a:pt x="65187" y="53206"/>
                </a:lnTo>
                <a:lnTo>
                  <a:pt x="67717" y="54471"/>
                </a:lnTo>
                <a:lnTo>
                  <a:pt x="70322" y="55773"/>
                </a:lnTo>
                <a:lnTo>
                  <a:pt x="72963" y="57001"/>
                </a:lnTo>
                <a:lnTo>
                  <a:pt x="75605" y="58266"/>
                </a:lnTo>
                <a:lnTo>
                  <a:pt x="75605" y="57596"/>
                </a:lnTo>
                <a:lnTo>
                  <a:pt x="72963" y="56369"/>
                </a:lnTo>
                <a:lnTo>
                  <a:pt x="70396" y="55103"/>
                </a:lnTo>
                <a:lnTo>
                  <a:pt x="67829" y="53876"/>
                </a:lnTo>
                <a:lnTo>
                  <a:pt x="65299" y="52573"/>
                </a:lnTo>
                <a:lnTo>
                  <a:pt x="62806" y="51308"/>
                </a:lnTo>
                <a:lnTo>
                  <a:pt x="60350" y="50006"/>
                </a:lnTo>
                <a:lnTo>
                  <a:pt x="57894" y="48667"/>
                </a:lnTo>
                <a:lnTo>
                  <a:pt x="55513" y="47364"/>
                </a:lnTo>
                <a:lnTo>
                  <a:pt x="53169" y="46025"/>
                </a:lnTo>
                <a:lnTo>
                  <a:pt x="50862" y="44686"/>
                </a:lnTo>
                <a:lnTo>
                  <a:pt x="48593" y="43309"/>
                </a:lnTo>
                <a:lnTo>
                  <a:pt x="46360" y="41932"/>
                </a:lnTo>
                <a:lnTo>
                  <a:pt x="44128" y="40556"/>
                </a:lnTo>
                <a:lnTo>
                  <a:pt x="41970" y="39142"/>
                </a:lnTo>
                <a:lnTo>
                  <a:pt x="39849" y="37765"/>
                </a:lnTo>
                <a:lnTo>
                  <a:pt x="37765" y="36314"/>
                </a:lnTo>
                <a:lnTo>
                  <a:pt x="35980" y="35086"/>
                </a:lnTo>
                <a:lnTo>
                  <a:pt x="34231" y="33821"/>
                </a:lnTo>
                <a:lnTo>
                  <a:pt x="32482" y="32556"/>
                </a:lnTo>
                <a:lnTo>
                  <a:pt x="30771" y="31291"/>
                </a:lnTo>
                <a:lnTo>
                  <a:pt x="29133" y="29989"/>
                </a:lnTo>
                <a:lnTo>
                  <a:pt x="27459" y="28724"/>
                </a:lnTo>
                <a:lnTo>
                  <a:pt x="25859" y="27422"/>
                </a:lnTo>
                <a:lnTo>
                  <a:pt x="24297" y="26119"/>
                </a:lnTo>
                <a:lnTo>
                  <a:pt x="22771" y="24817"/>
                </a:lnTo>
                <a:lnTo>
                  <a:pt x="21246" y="23515"/>
                </a:lnTo>
                <a:lnTo>
                  <a:pt x="19757" y="22175"/>
                </a:lnTo>
                <a:lnTo>
                  <a:pt x="18343" y="20873"/>
                </a:lnTo>
                <a:lnTo>
                  <a:pt x="16930" y="19534"/>
                </a:lnTo>
                <a:lnTo>
                  <a:pt x="15553" y="18194"/>
                </a:lnTo>
                <a:lnTo>
                  <a:pt x="14213" y="16855"/>
                </a:lnTo>
                <a:lnTo>
                  <a:pt x="12911" y="15515"/>
                </a:lnTo>
                <a:lnTo>
                  <a:pt x="11795" y="14325"/>
                </a:lnTo>
                <a:lnTo>
                  <a:pt x="10753" y="13171"/>
                </a:lnTo>
                <a:lnTo>
                  <a:pt x="8781" y="10976"/>
                </a:lnTo>
                <a:lnTo>
                  <a:pt x="7032" y="8855"/>
                </a:lnTo>
                <a:lnTo>
                  <a:pt x="5470" y="6883"/>
                </a:lnTo>
                <a:lnTo>
                  <a:pt x="4093" y="5060"/>
                </a:lnTo>
                <a:lnTo>
                  <a:pt x="2902" y="3349"/>
                </a:lnTo>
                <a:lnTo>
                  <a:pt x="1861" y="1860"/>
                </a:lnTo>
                <a:lnTo>
                  <a:pt x="1005" y="484"/>
                </a:lnTo>
                <a:lnTo>
                  <a:pt x="707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4" name="Google Shape;144;p22"/>
          <p:cNvSpPr/>
          <p:nvPr/>
        </p:nvSpPr>
        <p:spPr>
          <a:xfrm>
            <a:off x="0" y="3692104"/>
            <a:ext cx="2339584" cy="1451392"/>
          </a:xfrm>
          <a:custGeom>
            <a:rect b="b" l="l" r="r" t="t"/>
            <a:pathLst>
              <a:path extrusionOk="0" h="45356" w="73112">
                <a:moveTo>
                  <a:pt x="63884" y="596"/>
                </a:moveTo>
                <a:lnTo>
                  <a:pt x="64703" y="633"/>
                </a:lnTo>
                <a:lnTo>
                  <a:pt x="65484" y="745"/>
                </a:lnTo>
                <a:lnTo>
                  <a:pt x="66229" y="894"/>
                </a:lnTo>
                <a:lnTo>
                  <a:pt x="66973" y="1154"/>
                </a:lnTo>
                <a:lnTo>
                  <a:pt x="67717" y="1452"/>
                </a:lnTo>
                <a:lnTo>
                  <a:pt x="68387" y="1824"/>
                </a:lnTo>
                <a:lnTo>
                  <a:pt x="69056" y="2233"/>
                </a:lnTo>
                <a:lnTo>
                  <a:pt x="69689" y="2717"/>
                </a:lnTo>
                <a:lnTo>
                  <a:pt x="70135" y="3163"/>
                </a:lnTo>
                <a:lnTo>
                  <a:pt x="70545" y="3610"/>
                </a:lnTo>
                <a:lnTo>
                  <a:pt x="70917" y="4056"/>
                </a:lnTo>
                <a:lnTo>
                  <a:pt x="71251" y="4540"/>
                </a:lnTo>
                <a:lnTo>
                  <a:pt x="71549" y="5061"/>
                </a:lnTo>
                <a:lnTo>
                  <a:pt x="71810" y="5582"/>
                </a:lnTo>
                <a:lnTo>
                  <a:pt x="72033" y="6103"/>
                </a:lnTo>
                <a:lnTo>
                  <a:pt x="72219" y="6661"/>
                </a:lnTo>
                <a:lnTo>
                  <a:pt x="72368" y="7219"/>
                </a:lnTo>
                <a:lnTo>
                  <a:pt x="72442" y="7814"/>
                </a:lnTo>
                <a:lnTo>
                  <a:pt x="72517" y="8372"/>
                </a:lnTo>
                <a:lnTo>
                  <a:pt x="72517" y="8968"/>
                </a:lnTo>
                <a:lnTo>
                  <a:pt x="72479" y="9563"/>
                </a:lnTo>
                <a:lnTo>
                  <a:pt x="72405" y="10158"/>
                </a:lnTo>
                <a:lnTo>
                  <a:pt x="72293" y="10754"/>
                </a:lnTo>
                <a:lnTo>
                  <a:pt x="72144" y="11312"/>
                </a:lnTo>
                <a:lnTo>
                  <a:pt x="71958" y="11870"/>
                </a:lnTo>
                <a:lnTo>
                  <a:pt x="71735" y="12428"/>
                </a:lnTo>
                <a:lnTo>
                  <a:pt x="71438" y="12949"/>
                </a:lnTo>
                <a:lnTo>
                  <a:pt x="71140" y="13470"/>
                </a:lnTo>
                <a:lnTo>
                  <a:pt x="70842" y="13991"/>
                </a:lnTo>
                <a:lnTo>
                  <a:pt x="70470" y="14474"/>
                </a:lnTo>
                <a:lnTo>
                  <a:pt x="70061" y="14958"/>
                </a:lnTo>
                <a:lnTo>
                  <a:pt x="69652" y="15442"/>
                </a:lnTo>
                <a:lnTo>
                  <a:pt x="69168" y="15888"/>
                </a:lnTo>
                <a:lnTo>
                  <a:pt x="68684" y="16335"/>
                </a:lnTo>
                <a:lnTo>
                  <a:pt x="68163" y="16781"/>
                </a:lnTo>
                <a:lnTo>
                  <a:pt x="67605" y="17190"/>
                </a:lnTo>
                <a:lnTo>
                  <a:pt x="67010" y="17600"/>
                </a:lnTo>
                <a:lnTo>
                  <a:pt x="66415" y="17972"/>
                </a:lnTo>
                <a:lnTo>
                  <a:pt x="65745" y="18381"/>
                </a:lnTo>
                <a:lnTo>
                  <a:pt x="65075" y="18716"/>
                </a:lnTo>
                <a:lnTo>
                  <a:pt x="64368" y="19088"/>
                </a:lnTo>
                <a:lnTo>
                  <a:pt x="63624" y="19423"/>
                </a:lnTo>
                <a:lnTo>
                  <a:pt x="62880" y="19758"/>
                </a:lnTo>
                <a:lnTo>
                  <a:pt x="62061" y="20055"/>
                </a:lnTo>
                <a:lnTo>
                  <a:pt x="61243" y="20353"/>
                </a:lnTo>
                <a:lnTo>
                  <a:pt x="60424" y="20651"/>
                </a:lnTo>
                <a:lnTo>
                  <a:pt x="58638" y="21171"/>
                </a:lnTo>
                <a:lnTo>
                  <a:pt x="56741" y="21618"/>
                </a:lnTo>
                <a:lnTo>
                  <a:pt x="54769" y="21990"/>
                </a:lnTo>
                <a:lnTo>
                  <a:pt x="52685" y="22325"/>
                </a:lnTo>
                <a:lnTo>
                  <a:pt x="50490" y="22585"/>
                </a:lnTo>
                <a:lnTo>
                  <a:pt x="48295" y="22809"/>
                </a:lnTo>
                <a:lnTo>
                  <a:pt x="46137" y="22957"/>
                </a:lnTo>
                <a:lnTo>
                  <a:pt x="46137" y="21692"/>
                </a:lnTo>
                <a:lnTo>
                  <a:pt x="46174" y="20465"/>
                </a:lnTo>
                <a:lnTo>
                  <a:pt x="46286" y="19200"/>
                </a:lnTo>
                <a:lnTo>
                  <a:pt x="46472" y="17972"/>
                </a:lnTo>
                <a:lnTo>
                  <a:pt x="46732" y="16632"/>
                </a:lnTo>
                <a:lnTo>
                  <a:pt x="47104" y="15367"/>
                </a:lnTo>
                <a:lnTo>
                  <a:pt x="47513" y="14139"/>
                </a:lnTo>
                <a:lnTo>
                  <a:pt x="47997" y="12912"/>
                </a:lnTo>
                <a:lnTo>
                  <a:pt x="48592" y="11758"/>
                </a:lnTo>
                <a:lnTo>
                  <a:pt x="49225" y="10605"/>
                </a:lnTo>
                <a:lnTo>
                  <a:pt x="49895" y="9526"/>
                </a:lnTo>
                <a:lnTo>
                  <a:pt x="50676" y="8447"/>
                </a:lnTo>
                <a:lnTo>
                  <a:pt x="51495" y="7442"/>
                </a:lnTo>
                <a:lnTo>
                  <a:pt x="52388" y="6475"/>
                </a:lnTo>
                <a:lnTo>
                  <a:pt x="53355" y="5582"/>
                </a:lnTo>
                <a:lnTo>
                  <a:pt x="54359" y="4726"/>
                </a:lnTo>
                <a:lnTo>
                  <a:pt x="55438" y="3907"/>
                </a:lnTo>
                <a:lnTo>
                  <a:pt x="56555" y="3163"/>
                </a:lnTo>
                <a:lnTo>
                  <a:pt x="57708" y="2456"/>
                </a:lnTo>
                <a:lnTo>
                  <a:pt x="58936" y="1824"/>
                </a:lnTo>
                <a:lnTo>
                  <a:pt x="59568" y="1526"/>
                </a:lnTo>
                <a:lnTo>
                  <a:pt x="60201" y="1303"/>
                </a:lnTo>
                <a:lnTo>
                  <a:pt x="60796" y="1080"/>
                </a:lnTo>
                <a:lnTo>
                  <a:pt x="61429" y="894"/>
                </a:lnTo>
                <a:lnTo>
                  <a:pt x="62061" y="782"/>
                </a:lnTo>
                <a:lnTo>
                  <a:pt x="62657" y="670"/>
                </a:lnTo>
                <a:lnTo>
                  <a:pt x="63289" y="633"/>
                </a:lnTo>
                <a:lnTo>
                  <a:pt x="63884" y="596"/>
                </a:lnTo>
                <a:close/>
                <a:moveTo>
                  <a:pt x="64033" y="1"/>
                </a:moveTo>
                <a:lnTo>
                  <a:pt x="63289" y="38"/>
                </a:lnTo>
                <a:lnTo>
                  <a:pt x="62545" y="112"/>
                </a:lnTo>
                <a:lnTo>
                  <a:pt x="61764" y="224"/>
                </a:lnTo>
                <a:lnTo>
                  <a:pt x="60982" y="410"/>
                </a:lnTo>
                <a:lnTo>
                  <a:pt x="60238" y="633"/>
                </a:lnTo>
                <a:lnTo>
                  <a:pt x="59457" y="931"/>
                </a:lnTo>
                <a:lnTo>
                  <a:pt x="58675" y="1266"/>
                </a:lnTo>
                <a:lnTo>
                  <a:pt x="57410" y="1936"/>
                </a:lnTo>
                <a:lnTo>
                  <a:pt x="56220" y="2642"/>
                </a:lnTo>
                <a:lnTo>
                  <a:pt x="55066" y="3424"/>
                </a:lnTo>
                <a:lnTo>
                  <a:pt x="53987" y="4242"/>
                </a:lnTo>
                <a:lnTo>
                  <a:pt x="52946" y="5135"/>
                </a:lnTo>
                <a:lnTo>
                  <a:pt x="51978" y="6065"/>
                </a:lnTo>
                <a:lnTo>
                  <a:pt x="51048" y="7070"/>
                </a:lnTo>
                <a:lnTo>
                  <a:pt x="50192" y="8112"/>
                </a:lnTo>
                <a:lnTo>
                  <a:pt x="49411" y="9191"/>
                </a:lnTo>
                <a:lnTo>
                  <a:pt x="48704" y="10307"/>
                </a:lnTo>
                <a:lnTo>
                  <a:pt x="48034" y="11460"/>
                </a:lnTo>
                <a:lnTo>
                  <a:pt x="47476" y="12688"/>
                </a:lnTo>
                <a:lnTo>
                  <a:pt x="46955" y="13916"/>
                </a:lnTo>
                <a:lnTo>
                  <a:pt x="46509" y="15218"/>
                </a:lnTo>
                <a:lnTo>
                  <a:pt x="46174" y="16521"/>
                </a:lnTo>
                <a:lnTo>
                  <a:pt x="45876" y="17860"/>
                </a:lnTo>
                <a:lnTo>
                  <a:pt x="45690" y="19125"/>
                </a:lnTo>
                <a:lnTo>
                  <a:pt x="45579" y="20427"/>
                </a:lnTo>
                <a:lnTo>
                  <a:pt x="45541" y="21692"/>
                </a:lnTo>
                <a:lnTo>
                  <a:pt x="45579" y="22995"/>
                </a:lnTo>
                <a:lnTo>
                  <a:pt x="42788" y="23106"/>
                </a:lnTo>
                <a:lnTo>
                  <a:pt x="40072" y="23181"/>
                </a:lnTo>
                <a:lnTo>
                  <a:pt x="37467" y="23143"/>
                </a:lnTo>
                <a:lnTo>
                  <a:pt x="34937" y="23069"/>
                </a:lnTo>
                <a:lnTo>
                  <a:pt x="32519" y="22920"/>
                </a:lnTo>
                <a:lnTo>
                  <a:pt x="30175" y="22734"/>
                </a:lnTo>
                <a:lnTo>
                  <a:pt x="27905" y="22474"/>
                </a:lnTo>
                <a:lnTo>
                  <a:pt x="25747" y="22176"/>
                </a:lnTo>
                <a:lnTo>
                  <a:pt x="23664" y="21841"/>
                </a:lnTo>
                <a:lnTo>
                  <a:pt x="21692" y="21506"/>
                </a:lnTo>
                <a:lnTo>
                  <a:pt x="19794" y="21097"/>
                </a:lnTo>
                <a:lnTo>
                  <a:pt x="18008" y="20688"/>
                </a:lnTo>
                <a:lnTo>
                  <a:pt x="16297" y="20279"/>
                </a:lnTo>
                <a:lnTo>
                  <a:pt x="14697" y="19832"/>
                </a:lnTo>
                <a:lnTo>
                  <a:pt x="13171" y="19386"/>
                </a:lnTo>
                <a:lnTo>
                  <a:pt x="11757" y="18902"/>
                </a:lnTo>
                <a:lnTo>
                  <a:pt x="9711" y="18195"/>
                </a:lnTo>
                <a:lnTo>
                  <a:pt x="7776" y="17451"/>
                </a:lnTo>
                <a:lnTo>
                  <a:pt x="6028" y="16744"/>
                </a:lnTo>
                <a:lnTo>
                  <a:pt x="4465" y="16037"/>
                </a:lnTo>
                <a:lnTo>
                  <a:pt x="3088" y="15330"/>
                </a:lnTo>
                <a:lnTo>
                  <a:pt x="1898" y="14697"/>
                </a:lnTo>
                <a:lnTo>
                  <a:pt x="856" y="14139"/>
                </a:lnTo>
                <a:lnTo>
                  <a:pt x="0" y="13656"/>
                </a:lnTo>
                <a:lnTo>
                  <a:pt x="0" y="14325"/>
                </a:lnTo>
                <a:lnTo>
                  <a:pt x="893" y="14846"/>
                </a:lnTo>
                <a:lnTo>
                  <a:pt x="1935" y="15404"/>
                </a:lnTo>
                <a:lnTo>
                  <a:pt x="3125" y="16037"/>
                </a:lnTo>
                <a:lnTo>
                  <a:pt x="4502" y="16707"/>
                </a:lnTo>
                <a:lnTo>
                  <a:pt x="6028" y="17376"/>
                </a:lnTo>
                <a:lnTo>
                  <a:pt x="7739" y="18083"/>
                </a:lnTo>
                <a:lnTo>
                  <a:pt x="9562" y="18790"/>
                </a:lnTo>
                <a:lnTo>
                  <a:pt x="11571" y="19460"/>
                </a:lnTo>
                <a:lnTo>
                  <a:pt x="12985" y="19944"/>
                </a:lnTo>
                <a:lnTo>
                  <a:pt x="14511" y="20390"/>
                </a:lnTo>
                <a:lnTo>
                  <a:pt x="16111" y="20837"/>
                </a:lnTo>
                <a:lnTo>
                  <a:pt x="17822" y="21246"/>
                </a:lnTo>
                <a:lnTo>
                  <a:pt x="19645" y="21692"/>
                </a:lnTo>
                <a:lnTo>
                  <a:pt x="21543" y="22064"/>
                </a:lnTo>
                <a:lnTo>
                  <a:pt x="23552" y="22437"/>
                </a:lnTo>
                <a:lnTo>
                  <a:pt x="25636" y="22771"/>
                </a:lnTo>
                <a:lnTo>
                  <a:pt x="27831" y="23069"/>
                </a:lnTo>
                <a:lnTo>
                  <a:pt x="30100" y="23292"/>
                </a:lnTo>
                <a:lnTo>
                  <a:pt x="32445" y="23516"/>
                </a:lnTo>
                <a:lnTo>
                  <a:pt x="34900" y="23664"/>
                </a:lnTo>
                <a:lnTo>
                  <a:pt x="37467" y="23739"/>
                </a:lnTo>
                <a:lnTo>
                  <a:pt x="40072" y="23776"/>
                </a:lnTo>
                <a:lnTo>
                  <a:pt x="42788" y="23702"/>
                </a:lnTo>
                <a:lnTo>
                  <a:pt x="45616" y="23590"/>
                </a:lnTo>
                <a:lnTo>
                  <a:pt x="45727" y="24706"/>
                </a:lnTo>
                <a:lnTo>
                  <a:pt x="45876" y="25822"/>
                </a:lnTo>
                <a:lnTo>
                  <a:pt x="46100" y="26901"/>
                </a:lnTo>
                <a:lnTo>
                  <a:pt x="46397" y="27980"/>
                </a:lnTo>
                <a:lnTo>
                  <a:pt x="46806" y="29245"/>
                </a:lnTo>
                <a:lnTo>
                  <a:pt x="47290" y="30473"/>
                </a:lnTo>
                <a:lnTo>
                  <a:pt x="47848" y="31664"/>
                </a:lnTo>
                <a:lnTo>
                  <a:pt x="48444" y="32817"/>
                </a:lnTo>
                <a:lnTo>
                  <a:pt x="49150" y="33933"/>
                </a:lnTo>
                <a:lnTo>
                  <a:pt x="49895" y="35012"/>
                </a:lnTo>
                <a:lnTo>
                  <a:pt x="50713" y="36054"/>
                </a:lnTo>
                <a:lnTo>
                  <a:pt x="51643" y="37059"/>
                </a:lnTo>
                <a:lnTo>
                  <a:pt x="52499" y="37877"/>
                </a:lnTo>
                <a:lnTo>
                  <a:pt x="53504" y="38808"/>
                </a:lnTo>
                <a:lnTo>
                  <a:pt x="54769" y="39775"/>
                </a:lnTo>
                <a:lnTo>
                  <a:pt x="56183" y="40780"/>
                </a:lnTo>
                <a:lnTo>
                  <a:pt x="57001" y="41338"/>
                </a:lnTo>
                <a:lnTo>
                  <a:pt x="57894" y="41859"/>
                </a:lnTo>
                <a:lnTo>
                  <a:pt x="58824" y="42417"/>
                </a:lnTo>
                <a:lnTo>
                  <a:pt x="59792" y="43012"/>
                </a:lnTo>
                <a:lnTo>
                  <a:pt x="60871" y="43570"/>
                </a:lnTo>
                <a:lnTo>
                  <a:pt x="61987" y="44165"/>
                </a:lnTo>
                <a:lnTo>
                  <a:pt x="63215" y="44761"/>
                </a:lnTo>
                <a:lnTo>
                  <a:pt x="64480" y="45356"/>
                </a:lnTo>
                <a:lnTo>
                  <a:pt x="65931" y="45356"/>
                </a:lnTo>
                <a:lnTo>
                  <a:pt x="63922" y="44463"/>
                </a:lnTo>
                <a:lnTo>
                  <a:pt x="61987" y="43496"/>
                </a:lnTo>
                <a:lnTo>
                  <a:pt x="60052" y="42454"/>
                </a:lnTo>
                <a:lnTo>
                  <a:pt x="58229" y="41412"/>
                </a:lnTo>
                <a:lnTo>
                  <a:pt x="57336" y="40854"/>
                </a:lnTo>
                <a:lnTo>
                  <a:pt x="56480" y="40259"/>
                </a:lnTo>
                <a:lnTo>
                  <a:pt x="55662" y="39701"/>
                </a:lnTo>
                <a:lnTo>
                  <a:pt x="54843" y="39105"/>
                </a:lnTo>
                <a:lnTo>
                  <a:pt x="54099" y="38510"/>
                </a:lnTo>
                <a:lnTo>
                  <a:pt x="53392" y="37877"/>
                </a:lnTo>
                <a:lnTo>
                  <a:pt x="52685" y="37282"/>
                </a:lnTo>
                <a:lnTo>
                  <a:pt x="52053" y="36612"/>
                </a:lnTo>
                <a:lnTo>
                  <a:pt x="51197" y="35682"/>
                </a:lnTo>
                <a:lnTo>
                  <a:pt x="50378" y="34640"/>
                </a:lnTo>
                <a:lnTo>
                  <a:pt x="49634" y="33599"/>
                </a:lnTo>
                <a:lnTo>
                  <a:pt x="48964" y="32520"/>
                </a:lnTo>
                <a:lnTo>
                  <a:pt x="48369" y="31403"/>
                </a:lnTo>
                <a:lnTo>
                  <a:pt x="47848" y="30250"/>
                </a:lnTo>
                <a:lnTo>
                  <a:pt x="47365" y="29059"/>
                </a:lnTo>
                <a:lnTo>
                  <a:pt x="46955" y="27832"/>
                </a:lnTo>
                <a:lnTo>
                  <a:pt x="46695" y="26753"/>
                </a:lnTo>
                <a:lnTo>
                  <a:pt x="46472" y="25711"/>
                </a:lnTo>
                <a:lnTo>
                  <a:pt x="46323" y="24632"/>
                </a:lnTo>
                <a:lnTo>
                  <a:pt x="46211" y="23553"/>
                </a:lnTo>
                <a:lnTo>
                  <a:pt x="48369" y="23404"/>
                </a:lnTo>
                <a:lnTo>
                  <a:pt x="50564" y="23181"/>
                </a:lnTo>
                <a:lnTo>
                  <a:pt x="51792" y="23069"/>
                </a:lnTo>
                <a:lnTo>
                  <a:pt x="52946" y="22883"/>
                </a:lnTo>
                <a:lnTo>
                  <a:pt x="54099" y="22734"/>
                </a:lnTo>
                <a:lnTo>
                  <a:pt x="55252" y="22548"/>
                </a:lnTo>
                <a:lnTo>
                  <a:pt x="56331" y="22325"/>
                </a:lnTo>
                <a:lnTo>
                  <a:pt x="57410" y="22102"/>
                </a:lnTo>
                <a:lnTo>
                  <a:pt x="58415" y="21841"/>
                </a:lnTo>
                <a:lnTo>
                  <a:pt x="59420" y="21581"/>
                </a:lnTo>
                <a:lnTo>
                  <a:pt x="60387" y="21283"/>
                </a:lnTo>
                <a:lnTo>
                  <a:pt x="61354" y="20985"/>
                </a:lnTo>
                <a:lnTo>
                  <a:pt x="62247" y="20651"/>
                </a:lnTo>
                <a:lnTo>
                  <a:pt x="63103" y="20316"/>
                </a:lnTo>
                <a:lnTo>
                  <a:pt x="63959" y="19944"/>
                </a:lnTo>
                <a:lnTo>
                  <a:pt x="64777" y="19572"/>
                </a:lnTo>
                <a:lnTo>
                  <a:pt x="65559" y="19162"/>
                </a:lnTo>
                <a:lnTo>
                  <a:pt x="66303" y="18753"/>
                </a:lnTo>
                <a:lnTo>
                  <a:pt x="66898" y="18381"/>
                </a:lnTo>
                <a:lnTo>
                  <a:pt x="67494" y="17972"/>
                </a:lnTo>
                <a:lnTo>
                  <a:pt x="68052" y="17600"/>
                </a:lnTo>
                <a:lnTo>
                  <a:pt x="68573" y="17190"/>
                </a:lnTo>
                <a:lnTo>
                  <a:pt x="69093" y="16744"/>
                </a:lnTo>
                <a:lnTo>
                  <a:pt x="69540" y="16335"/>
                </a:lnTo>
                <a:lnTo>
                  <a:pt x="69986" y="15888"/>
                </a:lnTo>
                <a:lnTo>
                  <a:pt x="70433" y="15442"/>
                </a:lnTo>
                <a:lnTo>
                  <a:pt x="70805" y="14958"/>
                </a:lnTo>
                <a:lnTo>
                  <a:pt x="71177" y="14511"/>
                </a:lnTo>
                <a:lnTo>
                  <a:pt x="71512" y="14028"/>
                </a:lnTo>
                <a:lnTo>
                  <a:pt x="71810" y="13544"/>
                </a:lnTo>
                <a:lnTo>
                  <a:pt x="72070" y="13023"/>
                </a:lnTo>
                <a:lnTo>
                  <a:pt x="72330" y="12539"/>
                </a:lnTo>
                <a:lnTo>
                  <a:pt x="72517" y="12019"/>
                </a:lnTo>
                <a:lnTo>
                  <a:pt x="72703" y="11498"/>
                </a:lnTo>
                <a:lnTo>
                  <a:pt x="72889" y="10865"/>
                </a:lnTo>
                <a:lnTo>
                  <a:pt x="73000" y="10233"/>
                </a:lnTo>
                <a:lnTo>
                  <a:pt x="73075" y="9600"/>
                </a:lnTo>
                <a:lnTo>
                  <a:pt x="73112" y="8968"/>
                </a:lnTo>
                <a:lnTo>
                  <a:pt x="73112" y="8335"/>
                </a:lnTo>
                <a:lnTo>
                  <a:pt x="73037" y="7703"/>
                </a:lnTo>
                <a:lnTo>
                  <a:pt x="72926" y="7107"/>
                </a:lnTo>
                <a:lnTo>
                  <a:pt x="72814" y="6512"/>
                </a:lnTo>
                <a:lnTo>
                  <a:pt x="72591" y="5917"/>
                </a:lnTo>
                <a:lnTo>
                  <a:pt x="72368" y="5321"/>
                </a:lnTo>
                <a:lnTo>
                  <a:pt x="72107" y="4763"/>
                </a:lnTo>
                <a:lnTo>
                  <a:pt x="71772" y="4242"/>
                </a:lnTo>
                <a:lnTo>
                  <a:pt x="71400" y="3721"/>
                </a:lnTo>
                <a:lnTo>
                  <a:pt x="70991" y="3201"/>
                </a:lnTo>
                <a:lnTo>
                  <a:pt x="70545" y="2717"/>
                </a:lnTo>
                <a:lnTo>
                  <a:pt x="70061" y="2270"/>
                </a:lnTo>
                <a:lnTo>
                  <a:pt x="69503" y="1824"/>
                </a:lnTo>
                <a:lnTo>
                  <a:pt x="68870" y="1415"/>
                </a:lnTo>
                <a:lnTo>
                  <a:pt x="68238" y="1043"/>
                </a:lnTo>
                <a:lnTo>
                  <a:pt x="67605" y="745"/>
                </a:lnTo>
                <a:lnTo>
                  <a:pt x="66898" y="484"/>
                </a:lnTo>
                <a:lnTo>
                  <a:pt x="66229" y="298"/>
                </a:lnTo>
                <a:lnTo>
                  <a:pt x="65522" y="150"/>
                </a:lnTo>
                <a:lnTo>
                  <a:pt x="64777" y="38"/>
                </a:lnTo>
                <a:lnTo>
                  <a:pt x="64033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2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/>
          <p:nvPr/>
        </p:nvSpPr>
        <p:spPr>
          <a:xfrm rot="5400000">
            <a:off x="-3989680" y="1156257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7" name="Google Shape;147;p23"/>
          <p:cNvSpPr txBox="1"/>
          <p:nvPr>
            <p:ph idx="1" type="subTitle"/>
          </p:nvPr>
        </p:nvSpPr>
        <p:spPr>
          <a:xfrm>
            <a:off x="3584425" y="5365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2" type="subTitle"/>
          </p:nvPr>
        </p:nvSpPr>
        <p:spPr>
          <a:xfrm>
            <a:off x="3584425" y="1920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3" type="subTitle"/>
          </p:nvPr>
        </p:nvSpPr>
        <p:spPr>
          <a:xfrm>
            <a:off x="3584425" y="329162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4" type="subTitle"/>
          </p:nvPr>
        </p:nvSpPr>
        <p:spPr>
          <a:xfrm>
            <a:off x="3584425" y="39968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idx="5" type="subTitle"/>
          </p:nvPr>
        </p:nvSpPr>
        <p:spPr>
          <a:xfrm>
            <a:off x="3584425" y="12286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152" name="Google Shape;152;p23"/>
          <p:cNvSpPr txBox="1"/>
          <p:nvPr>
            <p:ph idx="6" type="subTitle"/>
          </p:nvPr>
        </p:nvSpPr>
        <p:spPr>
          <a:xfrm>
            <a:off x="3584425" y="26127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Sans SemiBold"/>
              <a:buNone/>
              <a:defRPr sz="1100"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pic>
        <p:nvPicPr>
          <p:cNvPr id="153" name="Google Shape;153;p23"/>
          <p:cNvPicPr preferRelativeResize="0"/>
          <p:nvPr/>
        </p:nvPicPr>
        <p:blipFill rotWithShape="1">
          <a:blip r:embed="rId2">
            <a:alphaModFix/>
          </a:blip>
          <a:srcRect b="4752" l="57200" r="0" t="0"/>
          <a:stretch/>
        </p:blipFill>
        <p:spPr>
          <a:xfrm>
            <a:off x="-2901" y="1345020"/>
            <a:ext cx="1711426" cy="380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3"/>
          <p:cNvSpPr txBox="1"/>
          <p:nvPr>
            <p:ph idx="7" type="subTitle"/>
          </p:nvPr>
        </p:nvSpPr>
        <p:spPr>
          <a:xfrm>
            <a:off x="3986175" y="5103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8" type="subTitle"/>
          </p:nvPr>
        </p:nvSpPr>
        <p:spPr>
          <a:xfrm>
            <a:off x="3986175" y="12023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6" name="Google Shape;156;p23"/>
          <p:cNvSpPr txBox="1"/>
          <p:nvPr>
            <p:ph idx="9" type="subTitle"/>
          </p:nvPr>
        </p:nvSpPr>
        <p:spPr>
          <a:xfrm>
            <a:off x="3986175" y="18944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7" name="Google Shape;157;p23"/>
          <p:cNvSpPr txBox="1"/>
          <p:nvPr>
            <p:ph idx="13" type="subTitle"/>
          </p:nvPr>
        </p:nvSpPr>
        <p:spPr>
          <a:xfrm>
            <a:off x="3986175" y="25864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8" name="Google Shape;158;p23"/>
          <p:cNvSpPr txBox="1"/>
          <p:nvPr>
            <p:ph idx="14" type="subTitle"/>
          </p:nvPr>
        </p:nvSpPr>
        <p:spPr>
          <a:xfrm>
            <a:off x="3986175" y="3278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5" type="subTitle"/>
          </p:nvPr>
        </p:nvSpPr>
        <p:spPr>
          <a:xfrm>
            <a:off x="3986175" y="39705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0" name="Google Shape;160;p23"/>
          <p:cNvSpPr txBox="1"/>
          <p:nvPr>
            <p:ph type="title"/>
          </p:nvPr>
        </p:nvSpPr>
        <p:spPr>
          <a:xfrm>
            <a:off x="228600" y="228600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61" name="Google Shape;161;p2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62" name="Google Shape;162;p23"/>
          <p:cNvSpPr txBox="1"/>
          <p:nvPr>
            <p:ph idx="16" type="subTitle"/>
          </p:nvPr>
        </p:nvSpPr>
        <p:spPr>
          <a:xfrm>
            <a:off x="7851925" y="5103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63" name="Google Shape;163;p23"/>
          <p:cNvSpPr txBox="1"/>
          <p:nvPr>
            <p:ph idx="17" type="subTitle"/>
          </p:nvPr>
        </p:nvSpPr>
        <p:spPr>
          <a:xfrm>
            <a:off x="7851925" y="12023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64" name="Google Shape;164;p23"/>
          <p:cNvSpPr txBox="1"/>
          <p:nvPr>
            <p:ph idx="18" type="subTitle"/>
          </p:nvPr>
        </p:nvSpPr>
        <p:spPr>
          <a:xfrm>
            <a:off x="7851925" y="18944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65" name="Google Shape;165;p23"/>
          <p:cNvSpPr txBox="1"/>
          <p:nvPr>
            <p:ph idx="19" type="subTitle"/>
          </p:nvPr>
        </p:nvSpPr>
        <p:spPr>
          <a:xfrm>
            <a:off x="7851925" y="25864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66" name="Google Shape;166;p23"/>
          <p:cNvSpPr txBox="1"/>
          <p:nvPr>
            <p:ph idx="20" type="subTitle"/>
          </p:nvPr>
        </p:nvSpPr>
        <p:spPr>
          <a:xfrm>
            <a:off x="7851925" y="327850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67" name="Google Shape;167;p23"/>
          <p:cNvSpPr txBox="1"/>
          <p:nvPr>
            <p:ph idx="21" type="subTitle"/>
          </p:nvPr>
        </p:nvSpPr>
        <p:spPr>
          <a:xfrm>
            <a:off x="7851925" y="3970550"/>
            <a:ext cx="10632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SzPts val="1600"/>
              <a:buFont typeface="Nunito Sans"/>
              <a:buNone/>
              <a:defRPr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168" name="Google Shape;168;p23"/>
          <p:cNvSpPr txBox="1"/>
          <p:nvPr>
            <p:ph idx="22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1">
  <p:cSld name="BLANK_1_1_1_1_1_1_1_1_1_1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4"/>
          <p:cNvPicPr preferRelativeResize="0"/>
          <p:nvPr/>
        </p:nvPicPr>
        <p:blipFill rotWithShape="1">
          <a:blip r:embed="rId2">
            <a:alphaModFix/>
          </a:blip>
          <a:srcRect b="0" l="0" r="0" t="21451"/>
          <a:stretch/>
        </p:blipFill>
        <p:spPr>
          <a:xfrm>
            <a:off x="4061100" y="0"/>
            <a:ext cx="4136100" cy="3248727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4"/>
          <p:cNvSpPr/>
          <p:nvPr/>
        </p:nvSpPr>
        <p:spPr>
          <a:xfrm flipH="1" rot="-5400000">
            <a:off x="5143020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100%" r="0%" t="100%"/>
            </a:path>
            <a:tileRect b="-100%" l="0%" r="-10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2" name="Google Shape;172;p24"/>
          <p:cNvSpPr/>
          <p:nvPr/>
        </p:nvSpPr>
        <p:spPr>
          <a:xfrm>
            <a:off x="4600000" y="-50"/>
            <a:ext cx="3973152" cy="5143488"/>
          </a:xfrm>
          <a:custGeom>
            <a:rect b="b" l="l" r="r" t="t"/>
            <a:pathLst>
              <a:path extrusionOk="0" h="160734" w="124161">
                <a:moveTo>
                  <a:pt x="46435" y="0"/>
                </a:moveTo>
                <a:lnTo>
                  <a:pt x="50007" y="3088"/>
                </a:lnTo>
                <a:lnTo>
                  <a:pt x="53988" y="6586"/>
                </a:lnTo>
                <a:lnTo>
                  <a:pt x="58379" y="10492"/>
                </a:lnTo>
                <a:lnTo>
                  <a:pt x="63067" y="14697"/>
                </a:lnTo>
                <a:lnTo>
                  <a:pt x="67978" y="19199"/>
                </a:lnTo>
                <a:lnTo>
                  <a:pt x="73075" y="23924"/>
                </a:lnTo>
                <a:lnTo>
                  <a:pt x="78247" y="28835"/>
                </a:lnTo>
                <a:lnTo>
                  <a:pt x="83419" y="33858"/>
                </a:lnTo>
                <a:lnTo>
                  <a:pt x="88144" y="38546"/>
                </a:lnTo>
                <a:lnTo>
                  <a:pt x="92609" y="43048"/>
                </a:lnTo>
                <a:lnTo>
                  <a:pt x="96739" y="47402"/>
                </a:lnTo>
                <a:lnTo>
                  <a:pt x="98711" y="49485"/>
                </a:lnTo>
                <a:lnTo>
                  <a:pt x="100609" y="51532"/>
                </a:lnTo>
                <a:lnTo>
                  <a:pt x="102432" y="53578"/>
                </a:lnTo>
                <a:lnTo>
                  <a:pt x="104181" y="55550"/>
                </a:lnTo>
                <a:lnTo>
                  <a:pt x="105855" y="57448"/>
                </a:lnTo>
                <a:lnTo>
                  <a:pt x="107455" y="59345"/>
                </a:lnTo>
                <a:lnTo>
                  <a:pt x="108980" y="61168"/>
                </a:lnTo>
                <a:lnTo>
                  <a:pt x="110431" y="62954"/>
                </a:lnTo>
                <a:lnTo>
                  <a:pt x="111808" y="64703"/>
                </a:lnTo>
                <a:lnTo>
                  <a:pt x="113110" y="66414"/>
                </a:lnTo>
                <a:lnTo>
                  <a:pt x="114636" y="68424"/>
                </a:lnTo>
                <a:lnTo>
                  <a:pt x="116050" y="70396"/>
                </a:lnTo>
                <a:lnTo>
                  <a:pt x="117315" y="72293"/>
                </a:lnTo>
                <a:lnTo>
                  <a:pt x="118468" y="74079"/>
                </a:lnTo>
                <a:lnTo>
                  <a:pt x="119510" y="75828"/>
                </a:lnTo>
                <a:lnTo>
                  <a:pt x="120440" y="77502"/>
                </a:lnTo>
                <a:lnTo>
                  <a:pt x="121221" y="79065"/>
                </a:lnTo>
                <a:lnTo>
                  <a:pt x="121928" y="80553"/>
                </a:lnTo>
                <a:lnTo>
                  <a:pt x="122486" y="82004"/>
                </a:lnTo>
                <a:lnTo>
                  <a:pt x="122933" y="83344"/>
                </a:lnTo>
                <a:lnTo>
                  <a:pt x="123119" y="83976"/>
                </a:lnTo>
                <a:lnTo>
                  <a:pt x="123268" y="84609"/>
                </a:lnTo>
                <a:lnTo>
                  <a:pt x="123379" y="85241"/>
                </a:lnTo>
                <a:lnTo>
                  <a:pt x="123491" y="85799"/>
                </a:lnTo>
                <a:lnTo>
                  <a:pt x="123528" y="86395"/>
                </a:lnTo>
                <a:lnTo>
                  <a:pt x="123565" y="86915"/>
                </a:lnTo>
                <a:lnTo>
                  <a:pt x="123565" y="87474"/>
                </a:lnTo>
                <a:lnTo>
                  <a:pt x="123528" y="87957"/>
                </a:lnTo>
                <a:lnTo>
                  <a:pt x="123491" y="88441"/>
                </a:lnTo>
                <a:lnTo>
                  <a:pt x="123379" y="88925"/>
                </a:lnTo>
                <a:lnTo>
                  <a:pt x="123268" y="89371"/>
                </a:lnTo>
                <a:lnTo>
                  <a:pt x="123119" y="89780"/>
                </a:lnTo>
                <a:lnTo>
                  <a:pt x="122858" y="90413"/>
                </a:lnTo>
                <a:lnTo>
                  <a:pt x="122486" y="90971"/>
                </a:lnTo>
                <a:lnTo>
                  <a:pt x="122077" y="91492"/>
                </a:lnTo>
                <a:lnTo>
                  <a:pt x="121593" y="91938"/>
                </a:lnTo>
                <a:lnTo>
                  <a:pt x="121035" y="92385"/>
                </a:lnTo>
                <a:lnTo>
                  <a:pt x="120403" y="92757"/>
                </a:lnTo>
                <a:lnTo>
                  <a:pt x="119733" y="93092"/>
                </a:lnTo>
                <a:lnTo>
                  <a:pt x="118989" y="93389"/>
                </a:lnTo>
                <a:lnTo>
                  <a:pt x="118133" y="93650"/>
                </a:lnTo>
                <a:lnTo>
                  <a:pt x="117240" y="93873"/>
                </a:lnTo>
                <a:lnTo>
                  <a:pt x="116310" y="94059"/>
                </a:lnTo>
                <a:lnTo>
                  <a:pt x="115268" y="94171"/>
                </a:lnTo>
                <a:lnTo>
                  <a:pt x="114189" y="94245"/>
                </a:lnTo>
                <a:lnTo>
                  <a:pt x="112999" y="94282"/>
                </a:lnTo>
                <a:lnTo>
                  <a:pt x="111771" y="94282"/>
                </a:lnTo>
                <a:lnTo>
                  <a:pt x="110506" y="94245"/>
                </a:lnTo>
                <a:lnTo>
                  <a:pt x="97558" y="93501"/>
                </a:lnTo>
                <a:lnTo>
                  <a:pt x="89744" y="93055"/>
                </a:lnTo>
                <a:lnTo>
                  <a:pt x="81782" y="92645"/>
                </a:lnTo>
                <a:lnTo>
                  <a:pt x="73745" y="92236"/>
                </a:lnTo>
                <a:lnTo>
                  <a:pt x="65708" y="91901"/>
                </a:lnTo>
                <a:lnTo>
                  <a:pt x="57746" y="91604"/>
                </a:lnTo>
                <a:lnTo>
                  <a:pt x="53839" y="91529"/>
                </a:lnTo>
                <a:lnTo>
                  <a:pt x="49970" y="91455"/>
                </a:lnTo>
                <a:lnTo>
                  <a:pt x="46175" y="91380"/>
                </a:lnTo>
                <a:lnTo>
                  <a:pt x="42491" y="91380"/>
                </a:lnTo>
                <a:lnTo>
                  <a:pt x="38845" y="91417"/>
                </a:lnTo>
                <a:lnTo>
                  <a:pt x="35310" y="91492"/>
                </a:lnTo>
                <a:lnTo>
                  <a:pt x="31627" y="91604"/>
                </a:lnTo>
                <a:lnTo>
                  <a:pt x="28167" y="91752"/>
                </a:lnTo>
                <a:lnTo>
                  <a:pt x="24930" y="91976"/>
                </a:lnTo>
                <a:lnTo>
                  <a:pt x="21916" y="92236"/>
                </a:lnTo>
                <a:lnTo>
                  <a:pt x="19088" y="92534"/>
                </a:lnTo>
                <a:lnTo>
                  <a:pt x="16446" y="92906"/>
                </a:lnTo>
                <a:lnTo>
                  <a:pt x="14028" y="93315"/>
                </a:lnTo>
                <a:lnTo>
                  <a:pt x="11795" y="93762"/>
                </a:lnTo>
                <a:lnTo>
                  <a:pt x="10568" y="94059"/>
                </a:lnTo>
                <a:lnTo>
                  <a:pt x="9451" y="94357"/>
                </a:lnTo>
                <a:lnTo>
                  <a:pt x="8372" y="94692"/>
                </a:lnTo>
                <a:lnTo>
                  <a:pt x="7368" y="95027"/>
                </a:lnTo>
                <a:lnTo>
                  <a:pt x="6438" y="95361"/>
                </a:lnTo>
                <a:lnTo>
                  <a:pt x="5545" y="95733"/>
                </a:lnTo>
                <a:lnTo>
                  <a:pt x="4763" y="96106"/>
                </a:lnTo>
                <a:lnTo>
                  <a:pt x="4019" y="96515"/>
                </a:lnTo>
                <a:lnTo>
                  <a:pt x="3312" y="96924"/>
                </a:lnTo>
                <a:lnTo>
                  <a:pt x="2717" y="97371"/>
                </a:lnTo>
                <a:lnTo>
                  <a:pt x="2159" y="97817"/>
                </a:lnTo>
                <a:lnTo>
                  <a:pt x="1675" y="98301"/>
                </a:lnTo>
                <a:lnTo>
                  <a:pt x="1229" y="98784"/>
                </a:lnTo>
                <a:lnTo>
                  <a:pt x="894" y="99305"/>
                </a:lnTo>
                <a:lnTo>
                  <a:pt x="596" y="99826"/>
                </a:lnTo>
                <a:lnTo>
                  <a:pt x="336" y="100384"/>
                </a:lnTo>
                <a:lnTo>
                  <a:pt x="224" y="100756"/>
                </a:lnTo>
                <a:lnTo>
                  <a:pt x="112" y="101128"/>
                </a:lnTo>
                <a:lnTo>
                  <a:pt x="75" y="101538"/>
                </a:lnTo>
                <a:lnTo>
                  <a:pt x="38" y="101947"/>
                </a:lnTo>
                <a:lnTo>
                  <a:pt x="1" y="102356"/>
                </a:lnTo>
                <a:lnTo>
                  <a:pt x="38" y="102766"/>
                </a:lnTo>
                <a:lnTo>
                  <a:pt x="75" y="103175"/>
                </a:lnTo>
                <a:lnTo>
                  <a:pt x="187" y="103621"/>
                </a:lnTo>
                <a:lnTo>
                  <a:pt x="299" y="104031"/>
                </a:lnTo>
                <a:lnTo>
                  <a:pt x="410" y="104477"/>
                </a:lnTo>
                <a:lnTo>
                  <a:pt x="596" y="104924"/>
                </a:lnTo>
                <a:lnTo>
                  <a:pt x="782" y="105407"/>
                </a:lnTo>
                <a:lnTo>
                  <a:pt x="1005" y="105854"/>
                </a:lnTo>
                <a:lnTo>
                  <a:pt x="1266" y="106337"/>
                </a:lnTo>
                <a:lnTo>
                  <a:pt x="1898" y="107305"/>
                </a:lnTo>
                <a:lnTo>
                  <a:pt x="2605" y="108309"/>
                </a:lnTo>
                <a:lnTo>
                  <a:pt x="3461" y="109314"/>
                </a:lnTo>
                <a:lnTo>
                  <a:pt x="4429" y="110393"/>
                </a:lnTo>
                <a:lnTo>
                  <a:pt x="5508" y="111472"/>
                </a:lnTo>
                <a:lnTo>
                  <a:pt x="6698" y="112625"/>
                </a:lnTo>
                <a:lnTo>
                  <a:pt x="8038" y="113779"/>
                </a:lnTo>
                <a:lnTo>
                  <a:pt x="9489" y="114969"/>
                </a:lnTo>
                <a:lnTo>
                  <a:pt x="11051" y="116197"/>
                </a:lnTo>
                <a:lnTo>
                  <a:pt x="15144" y="119323"/>
                </a:lnTo>
                <a:lnTo>
                  <a:pt x="19125" y="122411"/>
                </a:lnTo>
                <a:lnTo>
                  <a:pt x="23069" y="125499"/>
                </a:lnTo>
                <a:lnTo>
                  <a:pt x="26902" y="128587"/>
                </a:lnTo>
                <a:lnTo>
                  <a:pt x="30697" y="131601"/>
                </a:lnTo>
                <a:lnTo>
                  <a:pt x="34343" y="134578"/>
                </a:lnTo>
                <a:lnTo>
                  <a:pt x="41412" y="140382"/>
                </a:lnTo>
                <a:lnTo>
                  <a:pt x="48072" y="145963"/>
                </a:lnTo>
                <a:lnTo>
                  <a:pt x="54249" y="151246"/>
                </a:lnTo>
                <a:lnTo>
                  <a:pt x="59941" y="156195"/>
                </a:lnTo>
                <a:lnTo>
                  <a:pt x="65113" y="160734"/>
                </a:lnTo>
                <a:lnTo>
                  <a:pt x="66006" y="160734"/>
                </a:lnTo>
                <a:lnTo>
                  <a:pt x="60834" y="156158"/>
                </a:lnTo>
                <a:lnTo>
                  <a:pt x="55104" y="151172"/>
                </a:lnTo>
                <a:lnTo>
                  <a:pt x="48854" y="145851"/>
                </a:lnTo>
                <a:lnTo>
                  <a:pt x="42156" y="140233"/>
                </a:lnTo>
                <a:lnTo>
                  <a:pt x="38622" y="137331"/>
                </a:lnTo>
                <a:lnTo>
                  <a:pt x="35013" y="134354"/>
                </a:lnTo>
                <a:lnTo>
                  <a:pt x="31292" y="131341"/>
                </a:lnTo>
                <a:lnTo>
                  <a:pt x="27497" y="128252"/>
                </a:lnTo>
                <a:lnTo>
                  <a:pt x="23590" y="125164"/>
                </a:lnTo>
                <a:lnTo>
                  <a:pt x="19609" y="122039"/>
                </a:lnTo>
                <a:lnTo>
                  <a:pt x="15553" y="118876"/>
                </a:lnTo>
                <a:lnTo>
                  <a:pt x="11423" y="115714"/>
                </a:lnTo>
                <a:lnTo>
                  <a:pt x="9898" y="114523"/>
                </a:lnTo>
                <a:lnTo>
                  <a:pt x="8521" y="113370"/>
                </a:lnTo>
                <a:lnTo>
                  <a:pt x="7219" y="112253"/>
                </a:lnTo>
                <a:lnTo>
                  <a:pt x="6066" y="111174"/>
                </a:lnTo>
                <a:lnTo>
                  <a:pt x="5024" y="110133"/>
                </a:lnTo>
                <a:lnTo>
                  <a:pt x="4056" y="109091"/>
                </a:lnTo>
                <a:lnTo>
                  <a:pt x="3238" y="108123"/>
                </a:lnTo>
                <a:lnTo>
                  <a:pt x="2531" y="107156"/>
                </a:lnTo>
                <a:lnTo>
                  <a:pt x="1936" y="106226"/>
                </a:lnTo>
                <a:lnTo>
                  <a:pt x="1452" y="105296"/>
                </a:lnTo>
                <a:lnTo>
                  <a:pt x="1229" y="104886"/>
                </a:lnTo>
                <a:lnTo>
                  <a:pt x="1080" y="104440"/>
                </a:lnTo>
                <a:lnTo>
                  <a:pt x="931" y="104031"/>
                </a:lnTo>
                <a:lnTo>
                  <a:pt x="819" y="103621"/>
                </a:lnTo>
                <a:lnTo>
                  <a:pt x="708" y="103212"/>
                </a:lnTo>
                <a:lnTo>
                  <a:pt x="671" y="102803"/>
                </a:lnTo>
                <a:lnTo>
                  <a:pt x="633" y="102394"/>
                </a:lnTo>
                <a:lnTo>
                  <a:pt x="633" y="102021"/>
                </a:lnTo>
                <a:lnTo>
                  <a:pt x="671" y="101649"/>
                </a:lnTo>
                <a:lnTo>
                  <a:pt x="708" y="101277"/>
                </a:lnTo>
                <a:lnTo>
                  <a:pt x="782" y="100942"/>
                </a:lnTo>
                <a:lnTo>
                  <a:pt x="894" y="100570"/>
                </a:lnTo>
                <a:lnTo>
                  <a:pt x="1117" y="100087"/>
                </a:lnTo>
                <a:lnTo>
                  <a:pt x="1415" y="99603"/>
                </a:lnTo>
                <a:lnTo>
                  <a:pt x="1750" y="99119"/>
                </a:lnTo>
                <a:lnTo>
                  <a:pt x="2159" y="98673"/>
                </a:lnTo>
                <a:lnTo>
                  <a:pt x="2643" y="98226"/>
                </a:lnTo>
                <a:lnTo>
                  <a:pt x="3163" y="97780"/>
                </a:lnTo>
                <a:lnTo>
                  <a:pt x="3759" y="97371"/>
                </a:lnTo>
                <a:lnTo>
                  <a:pt x="4429" y="96961"/>
                </a:lnTo>
                <a:lnTo>
                  <a:pt x="5135" y="96589"/>
                </a:lnTo>
                <a:lnTo>
                  <a:pt x="5917" y="96217"/>
                </a:lnTo>
                <a:lnTo>
                  <a:pt x="6773" y="95882"/>
                </a:lnTo>
                <a:lnTo>
                  <a:pt x="7666" y="95547"/>
                </a:lnTo>
                <a:lnTo>
                  <a:pt x="8633" y="95213"/>
                </a:lnTo>
                <a:lnTo>
                  <a:pt x="9675" y="94915"/>
                </a:lnTo>
                <a:lnTo>
                  <a:pt x="10754" y="94617"/>
                </a:lnTo>
                <a:lnTo>
                  <a:pt x="11907" y="94357"/>
                </a:lnTo>
                <a:lnTo>
                  <a:pt x="14140" y="93910"/>
                </a:lnTo>
                <a:lnTo>
                  <a:pt x="16558" y="93501"/>
                </a:lnTo>
                <a:lnTo>
                  <a:pt x="19162" y="93129"/>
                </a:lnTo>
                <a:lnTo>
                  <a:pt x="21990" y="92831"/>
                </a:lnTo>
                <a:lnTo>
                  <a:pt x="25004" y="92571"/>
                </a:lnTo>
                <a:lnTo>
                  <a:pt x="28204" y="92348"/>
                </a:lnTo>
                <a:lnTo>
                  <a:pt x="31664" y="92199"/>
                </a:lnTo>
                <a:lnTo>
                  <a:pt x="35348" y="92087"/>
                </a:lnTo>
                <a:lnTo>
                  <a:pt x="38845" y="92013"/>
                </a:lnTo>
                <a:lnTo>
                  <a:pt x="42491" y="91976"/>
                </a:lnTo>
                <a:lnTo>
                  <a:pt x="46212" y="91976"/>
                </a:lnTo>
                <a:lnTo>
                  <a:pt x="49970" y="92050"/>
                </a:lnTo>
                <a:lnTo>
                  <a:pt x="53839" y="92124"/>
                </a:lnTo>
                <a:lnTo>
                  <a:pt x="57746" y="92199"/>
                </a:lnTo>
                <a:lnTo>
                  <a:pt x="65708" y="92496"/>
                </a:lnTo>
                <a:lnTo>
                  <a:pt x="73708" y="92831"/>
                </a:lnTo>
                <a:lnTo>
                  <a:pt x="81782" y="93241"/>
                </a:lnTo>
                <a:lnTo>
                  <a:pt x="89707" y="93650"/>
                </a:lnTo>
                <a:lnTo>
                  <a:pt x="97520" y="94096"/>
                </a:lnTo>
                <a:lnTo>
                  <a:pt x="110469" y="94841"/>
                </a:lnTo>
                <a:lnTo>
                  <a:pt x="111808" y="94878"/>
                </a:lnTo>
                <a:lnTo>
                  <a:pt x="113073" y="94878"/>
                </a:lnTo>
                <a:lnTo>
                  <a:pt x="114301" y="94841"/>
                </a:lnTo>
                <a:lnTo>
                  <a:pt x="115417" y="94766"/>
                </a:lnTo>
                <a:lnTo>
                  <a:pt x="116496" y="94617"/>
                </a:lnTo>
                <a:lnTo>
                  <a:pt x="117501" y="94431"/>
                </a:lnTo>
                <a:lnTo>
                  <a:pt x="118431" y="94208"/>
                </a:lnTo>
                <a:lnTo>
                  <a:pt x="119287" y="93910"/>
                </a:lnTo>
                <a:lnTo>
                  <a:pt x="120105" y="93575"/>
                </a:lnTo>
                <a:lnTo>
                  <a:pt x="120812" y="93203"/>
                </a:lnTo>
                <a:lnTo>
                  <a:pt x="121482" y="92794"/>
                </a:lnTo>
                <a:lnTo>
                  <a:pt x="122040" y="92348"/>
                </a:lnTo>
                <a:lnTo>
                  <a:pt x="122561" y="91827"/>
                </a:lnTo>
                <a:lnTo>
                  <a:pt x="123007" y="91269"/>
                </a:lnTo>
                <a:lnTo>
                  <a:pt x="123379" y="90673"/>
                </a:lnTo>
                <a:lnTo>
                  <a:pt x="123677" y="90004"/>
                </a:lnTo>
                <a:lnTo>
                  <a:pt x="123826" y="89557"/>
                </a:lnTo>
                <a:lnTo>
                  <a:pt x="123975" y="89036"/>
                </a:lnTo>
                <a:lnTo>
                  <a:pt x="124049" y="88515"/>
                </a:lnTo>
                <a:lnTo>
                  <a:pt x="124124" y="87994"/>
                </a:lnTo>
                <a:lnTo>
                  <a:pt x="124161" y="87436"/>
                </a:lnTo>
                <a:lnTo>
                  <a:pt x="124161" y="86841"/>
                </a:lnTo>
                <a:lnTo>
                  <a:pt x="124124" y="86246"/>
                </a:lnTo>
                <a:lnTo>
                  <a:pt x="124049" y="85613"/>
                </a:lnTo>
                <a:lnTo>
                  <a:pt x="123937" y="84981"/>
                </a:lnTo>
                <a:lnTo>
                  <a:pt x="123789" y="84311"/>
                </a:lnTo>
                <a:lnTo>
                  <a:pt x="123640" y="83604"/>
                </a:lnTo>
                <a:lnTo>
                  <a:pt x="123417" y="82897"/>
                </a:lnTo>
                <a:lnTo>
                  <a:pt x="123193" y="82153"/>
                </a:lnTo>
                <a:lnTo>
                  <a:pt x="122896" y="81409"/>
                </a:lnTo>
                <a:lnTo>
                  <a:pt x="122598" y="80627"/>
                </a:lnTo>
                <a:lnTo>
                  <a:pt x="122263" y="79846"/>
                </a:lnTo>
                <a:lnTo>
                  <a:pt x="121556" y="78358"/>
                </a:lnTo>
                <a:lnTo>
                  <a:pt x="120738" y="76795"/>
                </a:lnTo>
                <a:lnTo>
                  <a:pt x="119808" y="75195"/>
                </a:lnTo>
                <a:lnTo>
                  <a:pt x="118803" y="73484"/>
                </a:lnTo>
                <a:lnTo>
                  <a:pt x="117650" y="71735"/>
                </a:lnTo>
                <a:lnTo>
                  <a:pt x="116422" y="69912"/>
                </a:lnTo>
                <a:lnTo>
                  <a:pt x="115045" y="68014"/>
                </a:lnTo>
                <a:lnTo>
                  <a:pt x="113594" y="66042"/>
                </a:lnTo>
                <a:lnTo>
                  <a:pt x="112292" y="64331"/>
                </a:lnTo>
                <a:lnTo>
                  <a:pt x="110915" y="62582"/>
                </a:lnTo>
                <a:lnTo>
                  <a:pt x="109464" y="60796"/>
                </a:lnTo>
                <a:lnTo>
                  <a:pt x="107938" y="58973"/>
                </a:lnTo>
                <a:lnTo>
                  <a:pt x="106301" y="57075"/>
                </a:lnTo>
                <a:lnTo>
                  <a:pt x="104627" y="55141"/>
                </a:lnTo>
                <a:lnTo>
                  <a:pt x="102878" y="53169"/>
                </a:lnTo>
                <a:lnTo>
                  <a:pt x="101055" y="51160"/>
                </a:lnTo>
                <a:lnTo>
                  <a:pt x="99158" y="49076"/>
                </a:lnTo>
                <a:lnTo>
                  <a:pt x="97186" y="46992"/>
                </a:lnTo>
                <a:lnTo>
                  <a:pt x="93018" y="42639"/>
                </a:lnTo>
                <a:lnTo>
                  <a:pt x="88591" y="38100"/>
                </a:lnTo>
                <a:lnTo>
                  <a:pt x="83866" y="33449"/>
                </a:lnTo>
                <a:lnTo>
                  <a:pt x="78731" y="28501"/>
                </a:lnTo>
                <a:lnTo>
                  <a:pt x="73671" y="23664"/>
                </a:lnTo>
                <a:lnTo>
                  <a:pt x="68685" y="19050"/>
                </a:lnTo>
                <a:lnTo>
                  <a:pt x="63848" y="14622"/>
                </a:lnTo>
                <a:lnTo>
                  <a:pt x="59234" y="10455"/>
                </a:lnTo>
                <a:lnTo>
                  <a:pt x="54881" y="6586"/>
                </a:lnTo>
                <a:lnTo>
                  <a:pt x="50900" y="3088"/>
                </a:lnTo>
                <a:lnTo>
                  <a:pt x="4736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3" name="Google Shape;173;p24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4" name="Google Shape;174;p24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75" name="Google Shape;175;p24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76" name="Google Shape;176;p24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77" name="Google Shape;177;p24"/>
          <p:cNvSpPr/>
          <p:nvPr/>
        </p:nvSpPr>
        <p:spPr>
          <a:xfrm>
            <a:off x="7766436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79" name="Google Shape;179;p24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5"/>
          <p:cNvPicPr preferRelativeResize="0"/>
          <p:nvPr/>
        </p:nvPicPr>
        <p:blipFill rotWithShape="1">
          <a:blip r:embed="rId2">
            <a:alphaModFix/>
          </a:blip>
          <a:srcRect b="59420" l="0" r="0" t="0"/>
          <a:stretch/>
        </p:blipFill>
        <p:spPr>
          <a:xfrm>
            <a:off x="4246500" y="3605146"/>
            <a:ext cx="3791099" cy="15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5"/>
          <p:cNvSpPr/>
          <p:nvPr/>
        </p:nvSpPr>
        <p:spPr>
          <a:xfrm rot="-5400000">
            <a:off x="5152931" y="-3996218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50000">
                <a:schemeClr val="dk2"/>
              </a:gs>
              <a:gs pos="100000">
                <a:schemeClr val="dk2"/>
              </a:gs>
            </a:gsLst>
            <a:path path="circle">
              <a:fillToRect b="100%" l="100%" r="0%" t="0%"/>
            </a:path>
            <a:tileRect b="0%" l="0%" r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83" name="Google Shape;183;p25"/>
          <p:cNvPicPr preferRelativeResize="0"/>
          <p:nvPr/>
        </p:nvPicPr>
        <p:blipFill rotWithShape="1">
          <a:blip r:embed="rId3">
            <a:alphaModFix/>
          </a:blip>
          <a:srcRect b="34691" l="149" r="0" t="0"/>
          <a:stretch/>
        </p:blipFill>
        <p:spPr>
          <a:xfrm rot="10800000">
            <a:off x="3915350" y="-2066"/>
            <a:ext cx="3992800" cy="2611474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5"/>
          <p:cNvSpPr/>
          <p:nvPr/>
        </p:nvSpPr>
        <p:spPr>
          <a:xfrm>
            <a:off x="4638645" y="1838308"/>
            <a:ext cx="4505344" cy="3305184"/>
          </a:xfrm>
          <a:custGeom>
            <a:rect b="b" l="l" r="r" t="t"/>
            <a:pathLst>
              <a:path extrusionOk="0" h="103287" w="140792">
                <a:moveTo>
                  <a:pt x="23664" y="596"/>
                </a:moveTo>
                <a:lnTo>
                  <a:pt x="24892" y="633"/>
                </a:lnTo>
                <a:lnTo>
                  <a:pt x="26120" y="670"/>
                </a:lnTo>
                <a:lnTo>
                  <a:pt x="27348" y="782"/>
                </a:lnTo>
                <a:lnTo>
                  <a:pt x="28576" y="931"/>
                </a:lnTo>
                <a:lnTo>
                  <a:pt x="29766" y="1117"/>
                </a:lnTo>
                <a:lnTo>
                  <a:pt x="30994" y="1340"/>
                </a:lnTo>
                <a:lnTo>
                  <a:pt x="32185" y="1600"/>
                </a:lnTo>
                <a:lnTo>
                  <a:pt x="33413" y="1898"/>
                </a:lnTo>
                <a:lnTo>
                  <a:pt x="34603" y="2233"/>
                </a:lnTo>
                <a:lnTo>
                  <a:pt x="35794" y="2642"/>
                </a:lnTo>
                <a:lnTo>
                  <a:pt x="36984" y="3051"/>
                </a:lnTo>
                <a:lnTo>
                  <a:pt x="38138" y="3498"/>
                </a:lnTo>
                <a:lnTo>
                  <a:pt x="39328" y="3982"/>
                </a:lnTo>
                <a:lnTo>
                  <a:pt x="40482" y="4503"/>
                </a:lnTo>
                <a:lnTo>
                  <a:pt x="41598" y="5098"/>
                </a:lnTo>
                <a:lnTo>
                  <a:pt x="42751" y="5693"/>
                </a:lnTo>
                <a:lnTo>
                  <a:pt x="43868" y="6326"/>
                </a:lnTo>
                <a:lnTo>
                  <a:pt x="44947" y="6995"/>
                </a:lnTo>
                <a:lnTo>
                  <a:pt x="46175" y="7777"/>
                </a:lnTo>
                <a:lnTo>
                  <a:pt x="47365" y="8633"/>
                </a:lnTo>
                <a:lnTo>
                  <a:pt x="48556" y="9526"/>
                </a:lnTo>
                <a:lnTo>
                  <a:pt x="49672" y="10418"/>
                </a:lnTo>
                <a:lnTo>
                  <a:pt x="50788" y="11386"/>
                </a:lnTo>
                <a:lnTo>
                  <a:pt x="51867" y="12353"/>
                </a:lnTo>
                <a:lnTo>
                  <a:pt x="52909" y="13395"/>
                </a:lnTo>
                <a:lnTo>
                  <a:pt x="53914" y="14474"/>
                </a:lnTo>
                <a:lnTo>
                  <a:pt x="54881" y="15553"/>
                </a:lnTo>
                <a:lnTo>
                  <a:pt x="55811" y="16706"/>
                </a:lnTo>
                <a:lnTo>
                  <a:pt x="56741" y="17860"/>
                </a:lnTo>
                <a:lnTo>
                  <a:pt x="57597" y="19050"/>
                </a:lnTo>
                <a:lnTo>
                  <a:pt x="58453" y="20316"/>
                </a:lnTo>
                <a:lnTo>
                  <a:pt x="59271" y="21581"/>
                </a:lnTo>
                <a:lnTo>
                  <a:pt x="60053" y="22883"/>
                </a:lnTo>
                <a:lnTo>
                  <a:pt x="60797" y="24222"/>
                </a:lnTo>
                <a:lnTo>
                  <a:pt x="62360" y="27310"/>
                </a:lnTo>
                <a:lnTo>
                  <a:pt x="63848" y="30324"/>
                </a:lnTo>
                <a:lnTo>
                  <a:pt x="65187" y="33264"/>
                </a:lnTo>
                <a:lnTo>
                  <a:pt x="65820" y="34752"/>
                </a:lnTo>
                <a:lnTo>
                  <a:pt x="66415" y="36166"/>
                </a:lnTo>
                <a:lnTo>
                  <a:pt x="66973" y="37617"/>
                </a:lnTo>
                <a:lnTo>
                  <a:pt x="67531" y="39031"/>
                </a:lnTo>
                <a:lnTo>
                  <a:pt x="68015" y="40444"/>
                </a:lnTo>
                <a:lnTo>
                  <a:pt x="68499" y="41821"/>
                </a:lnTo>
                <a:lnTo>
                  <a:pt x="68945" y="43198"/>
                </a:lnTo>
                <a:lnTo>
                  <a:pt x="69392" y="44574"/>
                </a:lnTo>
                <a:lnTo>
                  <a:pt x="69764" y="45951"/>
                </a:lnTo>
                <a:lnTo>
                  <a:pt x="70136" y="47291"/>
                </a:lnTo>
                <a:lnTo>
                  <a:pt x="70471" y="48630"/>
                </a:lnTo>
                <a:lnTo>
                  <a:pt x="70768" y="49969"/>
                </a:lnTo>
                <a:lnTo>
                  <a:pt x="71029" y="51309"/>
                </a:lnTo>
                <a:lnTo>
                  <a:pt x="71252" y="52611"/>
                </a:lnTo>
                <a:lnTo>
                  <a:pt x="71475" y="53913"/>
                </a:lnTo>
                <a:lnTo>
                  <a:pt x="71661" y="55216"/>
                </a:lnTo>
                <a:lnTo>
                  <a:pt x="71810" y="56518"/>
                </a:lnTo>
                <a:lnTo>
                  <a:pt x="71959" y="57783"/>
                </a:lnTo>
                <a:lnTo>
                  <a:pt x="72033" y="59048"/>
                </a:lnTo>
                <a:lnTo>
                  <a:pt x="72108" y="60350"/>
                </a:lnTo>
                <a:lnTo>
                  <a:pt x="72145" y="61578"/>
                </a:lnTo>
                <a:lnTo>
                  <a:pt x="72182" y="62843"/>
                </a:lnTo>
                <a:lnTo>
                  <a:pt x="72145" y="64108"/>
                </a:lnTo>
                <a:lnTo>
                  <a:pt x="72108" y="65336"/>
                </a:lnTo>
                <a:lnTo>
                  <a:pt x="72033" y="66601"/>
                </a:lnTo>
                <a:lnTo>
                  <a:pt x="71922" y="67829"/>
                </a:lnTo>
                <a:lnTo>
                  <a:pt x="71810" y="69057"/>
                </a:lnTo>
                <a:lnTo>
                  <a:pt x="71661" y="70284"/>
                </a:lnTo>
                <a:lnTo>
                  <a:pt x="71475" y="71512"/>
                </a:lnTo>
                <a:lnTo>
                  <a:pt x="71252" y="72703"/>
                </a:lnTo>
                <a:lnTo>
                  <a:pt x="71029" y="73931"/>
                </a:lnTo>
                <a:lnTo>
                  <a:pt x="70768" y="75121"/>
                </a:lnTo>
                <a:lnTo>
                  <a:pt x="70471" y="76349"/>
                </a:lnTo>
                <a:lnTo>
                  <a:pt x="70136" y="77540"/>
                </a:lnTo>
                <a:lnTo>
                  <a:pt x="67420" y="77205"/>
                </a:lnTo>
                <a:lnTo>
                  <a:pt x="64666" y="76758"/>
                </a:lnTo>
                <a:lnTo>
                  <a:pt x="62285" y="76312"/>
                </a:lnTo>
                <a:lnTo>
                  <a:pt x="59867" y="75828"/>
                </a:lnTo>
                <a:lnTo>
                  <a:pt x="57448" y="75307"/>
                </a:lnTo>
                <a:lnTo>
                  <a:pt x="54993" y="74675"/>
                </a:lnTo>
                <a:lnTo>
                  <a:pt x="52537" y="74042"/>
                </a:lnTo>
                <a:lnTo>
                  <a:pt x="50118" y="73335"/>
                </a:lnTo>
                <a:lnTo>
                  <a:pt x="47663" y="72591"/>
                </a:lnTo>
                <a:lnTo>
                  <a:pt x="45244" y="71810"/>
                </a:lnTo>
                <a:lnTo>
                  <a:pt x="42826" y="70954"/>
                </a:lnTo>
                <a:lnTo>
                  <a:pt x="40445" y="70098"/>
                </a:lnTo>
                <a:lnTo>
                  <a:pt x="38063" y="69168"/>
                </a:lnTo>
                <a:lnTo>
                  <a:pt x="35719" y="68201"/>
                </a:lnTo>
                <a:lnTo>
                  <a:pt x="33413" y="67196"/>
                </a:lnTo>
                <a:lnTo>
                  <a:pt x="31180" y="66154"/>
                </a:lnTo>
                <a:lnTo>
                  <a:pt x="28948" y="65113"/>
                </a:lnTo>
                <a:lnTo>
                  <a:pt x="26790" y="63996"/>
                </a:lnTo>
                <a:lnTo>
                  <a:pt x="25450" y="63290"/>
                </a:lnTo>
                <a:lnTo>
                  <a:pt x="24185" y="62545"/>
                </a:lnTo>
                <a:lnTo>
                  <a:pt x="22920" y="61801"/>
                </a:lnTo>
                <a:lnTo>
                  <a:pt x="21692" y="61020"/>
                </a:lnTo>
                <a:lnTo>
                  <a:pt x="20464" y="60201"/>
                </a:lnTo>
                <a:lnTo>
                  <a:pt x="19311" y="59383"/>
                </a:lnTo>
                <a:lnTo>
                  <a:pt x="18158" y="58564"/>
                </a:lnTo>
                <a:lnTo>
                  <a:pt x="17079" y="57709"/>
                </a:lnTo>
                <a:lnTo>
                  <a:pt x="16000" y="56816"/>
                </a:lnTo>
                <a:lnTo>
                  <a:pt x="14958" y="55923"/>
                </a:lnTo>
                <a:lnTo>
                  <a:pt x="13953" y="54992"/>
                </a:lnTo>
                <a:lnTo>
                  <a:pt x="12986" y="54062"/>
                </a:lnTo>
                <a:lnTo>
                  <a:pt x="12056" y="53095"/>
                </a:lnTo>
                <a:lnTo>
                  <a:pt x="11126" y="52127"/>
                </a:lnTo>
                <a:lnTo>
                  <a:pt x="10270" y="51123"/>
                </a:lnTo>
                <a:lnTo>
                  <a:pt x="9451" y="50118"/>
                </a:lnTo>
                <a:lnTo>
                  <a:pt x="8707" y="49188"/>
                </a:lnTo>
                <a:lnTo>
                  <a:pt x="8037" y="48258"/>
                </a:lnTo>
                <a:lnTo>
                  <a:pt x="7368" y="47328"/>
                </a:lnTo>
                <a:lnTo>
                  <a:pt x="6772" y="46360"/>
                </a:lnTo>
                <a:lnTo>
                  <a:pt x="6177" y="45430"/>
                </a:lnTo>
                <a:lnTo>
                  <a:pt x="5582" y="44426"/>
                </a:lnTo>
                <a:lnTo>
                  <a:pt x="5061" y="43458"/>
                </a:lnTo>
                <a:lnTo>
                  <a:pt x="4540" y="42454"/>
                </a:lnTo>
                <a:lnTo>
                  <a:pt x="4056" y="41449"/>
                </a:lnTo>
                <a:lnTo>
                  <a:pt x="3610" y="40444"/>
                </a:lnTo>
                <a:lnTo>
                  <a:pt x="3200" y="39403"/>
                </a:lnTo>
                <a:lnTo>
                  <a:pt x="2828" y="38361"/>
                </a:lnTo>
                <a:lnTo>
                  <a:pt x="2456" y="37319"/>
                </a:lnTo>
                <a:lnTo>
                  <a:pt x="2121" y="36277"/>
                </a:lnTo>
                <a:lnTo>
                  <a:pt x="1824" y="35198"/>
                </a:lnTo>
                <a:lnTo>
                  <a:pt x="1563" y="34119"/>
                </a:lnTo>
                <a:lnTo>
                  <a:pt x="1377" y="33264"/>
                </a:lnTo>
                <a:lnTo>
                  <a:pt x="1191" y="32371"/>
                </a:lnTo>
                <a:lnTo>
                  <a:pt x="894" y="30585"/>
                </a:lnTo>
                <a:lnTo>
                  <a:pt x="708" y="28799"/>
                </a:lnTo>
                <a:lnTo>
                  <a:pt x="596" y="27013"/>
                </a:lnTo>
                <a:lnTo>
                  <a:pt x="596" y="25227"/>
                </a:lnTo>
                <a:lnTo>
                  <a:pt x="670" y="23478"/>
                </a:lnTo>
                <a:lnTo>
                  <a:pt x="819" y="21767"/>
                </a:lnTo>
                <a:lnTo>
                  <a:pt x="1042" y="20055"/>
                </a:lnTo>
                <a:lnTo>
                  <a:pt x="1377" y="18381"/>
                </a:lnTo>
                <a:lnTo>
                  <a:pt x="1749" y="16744"/>
                </a:lnTo>
                <a:lnTo>
                  <a:pt x="2010" y="15925"/>
                </a:lnTo>
                <a:lnTo>
                  <a:pt x="2233" y="15144"/>
                </a:lnTo>
                <a:lnTo>
                  <a:pt x="2531" y="14362"/>
                </a:lnTo>
                <a:lnTo>
                  <a:pt x="2791" y="13581"/>
                </a:lnTo>
                <a:lnTo>
                  <a:pt x="3126" y="12837"/>
                </a:lnTo>
                <a:lnTo>
                  <a:pt x="3424" y="12130"/>
                </a:lnTo>
                <a:lnTo>
                  <a:pt x="3796" y="11386"/>
                </a:lnTo>
                <a:lnTo>
                  <a:pt x="4168" y="10679"/>
                </a:lnTo>
                <a:lnTo>
                  <a:pt x="4540" y="10009"/>
                </a:lnTo>
                <a:lnTo>
                  <a:pt x="4949" y="9339"/>
                </a:lnTo>
                <a:lnTo>
                  <a:pt x="5358" y="8670"/>
                </a:lnTo>
                <a:lnTo>
                  <a:pt x="5805" y="8037"/>
                </a:lnTo>
                <a:lnTo>
                  <a:pt x="6512" y="7181"/>
                </a:lnTo>
                <a:lnTo>
                  <a:pt x="7256" y="6363"/>
                </a:lnTo>
                <a:lnTo>
                  <a:pt x="8075" y="5582"/>
                </a:lnTo>
                <a:lnTo>
                  <a:pt x="8967" y="4875"/>
                </a:lnTo>
                <a:lnTo>
                  <a:pt x="9898" y="4205"/>
                </a:lnTo>
                <a:lnTo>
                  <a:pt x="10902" y="3610"/>
                </a:lnTo>
                <a:lnTo>
                  <a:pt x="11981" y="3051"/>
                </a:lnTo>
                <a:lnTo>
                  <a:pt x="13097" y="2531"/>
                </a:lnTo>
                <a:lnTo>
                  <a:pt x="14251" y="2084"/>
                </a:lnTo>
                <a:lnTo>
                  <a:pt x="15479" y="1712"/>
                </a:lnTo>
                <a:lnTo>
                  <a:pt x="16744" y="1377"/>
                </a:lnTo>
                <a:lnTo>
                  <a:pt x="18046" y="1080"/>
                </a:lnTo>
                <a:lnTo>
                  <a:pt x="19423" y="893"/>
                </a:lnTo>
                <a:lnTo>
                  <a:pt x="20799" y="707"/>
                </a:lnTo>
                <a:lnTo>
                  <a:pt x="22213" y="633"/>
                </a:lnTo>
                <a:lnTo>
                  <a:pt x="23664" y="596"/>
                </a:lnTo>
                <a:close/>
                <a:moveTo>
                  <a:pt x="22809" y="1"/>
                </a:moveTo>
                <a:lnTo>
                  <a:pt x="21209" y="112"/>
                </a:lnTo>
                <a:lnTo>
                  <a:pt x="19609" y="261"/>
                </a:lnTo>
                <a:lnTo>
                  <a:pt x="18083" y="484"/>
                </a:lnTo>
                <a:lnTo>
                  <a:pt x="16595" y="782"/>
                </a:lnTo>
                <a:lnTo>
                  <a:pt x="15181" y="1191"/>
                </a:lnTo>
                <a:lnTo>
                  <a:pt x="13804" y="1638"/>
                </a:lnTo>
                <a:lnTo>
                  <a:pt x="12502" y="2159"/>
                </a:lnTo>
                <a:lnTo>
                  <a:pt x="11870" y="2456"/>
                </a:lnTo>
                <a:lnTo>
                  <a:pt x="11237" y="2754"/>
                </a:lnTo>
                <a:lnTo>
                  <a:pt x="10642" y="3089"/>
                </a:lnTo>
                <a:lnTo>
                  <a:pt x="10084" y="3424"/>
                </a:lnTo>
                <a:lnTo>
                  <a:pt x="9488" y="3758"/>
                </a:lnTo>
                <a:lnTo>
                  <a:pt x="8967" y="4130"/>
                </a:lnTo>
                <a:lnTo>
                  <a:pt x="8447" y="4540"/>
                </a:lnTo>
                <a:lnTo>
                  <a:pt x="7926" y="4949"/>
                </a:lnTo>
                <a:lnTo>
                  <a:pt x="7442" y="5358"/>
                </a:lnTo>
                <a:lnTo>
                  <a:pt x="6996" y="5805"/>
                </a:lnTo>
                <a:lnTo>
                  <a:pt x="6549" y="6251"/>
                </a:lnTo>
                <a:lnTo>
                  <a:pt x="6103" y="6698"/>
                </a:lnTo>
                <a:lnTo>
                  <a:pt x="5730" y="7181"/>
                </a:lnTo>
                <a:lnTo>
                  <a:pt x="5321" y="7702"/>
                </a:lnTo>
                <a:lnTo>
                  <a:pt x="4912" y="8298"/>
                </a:lnTo>
                <a:lnTo>
                  <a:pt x="4503" y="8930"/>
                </a:lnTo>
                <a:lnTo>
                  <a:pt x="4093" y="9600"/>
                </a:lnTo>
                <a:lnTo>
                  <a:pt x="3721" y="10270"/>
                </a:lnTo>
                <a:lnTo>
                  <a:pt x="3349" y="10939"/>
                </a:lnTo>
                <a:lnTo>
                  <a:pt x="2977" y="11646"/>
                </a:lnTo>
                <a:lnTo>
                  <a:pt x="2680" y="12390"/>
                </a:lnTo>
                <a:lnTo>
                  <a:pt x="2345" y="13135"/>
                </a:lnTo>
                <a:lnTo>
                  <a:pt x="1787" y="14623"/>
                </a:lnTo>
                <a:lnTo>
                  <a:pt x="1303" y="16223"/>
                </a:lnTo>
                <a:lnTo>
                  <a:pt x="856" y="17823"/>
                </a:lnTo>
                <a:lnTo>
                  <a:pt x="522" y="19497"/>
                </a:lnTo>
                <a:lnTo>
                  <a:pt x="373" y="20390"/>
                </a:lnTo>
                <a:lnTo>
                  <a:pt x="261" y="21283"/>
                </a:lnTo>
                <a:lnTo>
                  <a:pt x="149" y="22213"/>
                </a:lnTo>
                <a:lnTo>
                  <a:pt x="75" y="23106"/>
                </a:lnTo>
                <a:lnTo>
                  <a:pt x="38" y="24036"/>
                </a:lnTo>
                <a:lnTo>
                  <a:pt x="1" y="24966"/>
                </a:lnTo>
                <a:lnTo>
                  <a:pt x="1" y="25897"/>
                </a:lnTo>
                <a:lnTo>
                  <a:pt x="1" y="26827"/>
                </a:lnTo>
                <a:lnTo>
                  <a:pt x="38" y="27757"/>
                </a:lnTo>
                <a:lnTo>
                  <a:pt x="112" y="28687"/>
                </a:lnTo>
                <a:lnTo>
                  <a:pt x="187" y="29617"/>
                </a:lnTo>
                <a:lnTo>
                  <a:pt x="298" y="30547"/>
                </a:lnTo>
                <a:lnTo>
                  <a:pt x="447" y="31478"/>
                </a:lnTo>
                <a:lnTo>
                  <a:pt x="596" y="32408"/>
                </a:lnTo>
                <a:lnTo>
                  <a:pt x="782" y="33338"/>
                </a:lnTo>
                <a:lnTo>
                  <a:pt x="968" y="34268"/>
                </a:lnTo>
                <a:lnTo>
                  <a:pt x="1266" y="35347"/>
                </a:lnTo>
                <a:lnTo>
                  <a:pt x="1563" y="36426"/>
                </a:lnTo>
                <a:lnTo>
                  <a:pt x="1898" y="37505"/>
                </a:lnTo>
                <a:lnTo>
                  <a:pt x="2270" y="38584"/>
                </a:lnTo>
                <a:lnTo>
                  <a:pt x="2642" y="39626"/>
                </a:lnTo>
                <a:lnTo>
                  <a:pt x="3089" y="40668"/>
                </a:lnTo>
                <a:lnTo>
                  <a:pt x="3535" y="41710"/>
                </a:lnTo>
                <a:lnTo>
                  <a:pt x="4019" y="42714"/>
                </a:lnTo>
                <a:lnTo>
                  <a:pt x="4540" y="43719"/>
                </a:lnTo>
                <a:lnTo>
                  <a:pt x="5061" y="44723"/>
                </a:lnTo>
                <a:lnTo>
                  <a:pt x="5656" y="45728"/>
                </a:lnTo>
                <a:lnTo>
                  <a:pt x="6251" y="46695"/>
                </a:lnTo>
                <a:lnTo>
                  <a:pt x="6884" y="47663"/>
                </a:lnTo>
                <a:lnTo>
                  <a:pt x="7554" y="48630"/>
                </a:lnTo>
                <a:lnTo>
                  <a:pt x="8261" y="49560"/>
                </a:lnTo>
                <a:lnTo>
                  <a:pt x="8967" y="50490"/>
                </a:lnTo>
                <a:lnTo>
                  <a:pt x="9823" y="51495"/>
                </a:lnTo>
                <a:lnTo>
                  <a:pt x="10679" y="52537"/>
                </a:lnTo>
                <a:lnTo>
                  <a:pt x="11609" y="53504"/>
                </a:lnTo>
                <a:lnTo>
                  <a:pt x="12577" y="54471"/>
                </a:lnTo>
                <a:lnTo>
                  <a:pt x="13544" y="55439"/>
                </a:lnTo>
                <a:lnTo>
                  <a:pt x="14549" y="56369"/>
                </a:lnTo>
                <a:lnTo>
                  <a:pt x="15628" y="57262"/>
                </a:lnTo>
                <a:lnTo>
                  <a:pt x="16707" y="58155"/>
                </a:lnTo>
                <a:lnTo>
                  <a:pt x="17823" y="59048"/>
                </a:lnTo>
                <a:lnTo>
                  <a:pt x="18939" y="59867"/>
                </a:lnTo>
                <a:lnTo>
                  <a:pt x="20130" y="60722"/>
                </a:lnTo>
                <a:lnTo>
                  <a:pt x="21357" y="61504"/>
                </a:lnTo>
                <a:lnTo>
                  <a:pt x="22585" y="62285"/>
                </a:lnTo>
                <a:lnTo>
                  <a:pt x="23888" y="63066"/>
                </a:lnTo>
                <a:lnTo>
                  <a:pt x="25190" y="63810"/>
                </a:lnTo>
                <a:lnTo>
                  <a:pt x="26529" y="64517"/>
                </a:lnTo>
                <a:lnTo>
                  <a:pt x="28687" y="65634"/>
                </a:lnTo>
                <a:lnTo>
                  <a:pt x="30920" y="66713"/>
                </a:lnTo>
                <a:lnTo>
                  <a:pt x="33189" y="67754"/>
                </a:lnTo>
                <a:lnTo>
                  <a:pt x="35496" y="68759"/>
                </a:lnTo>
                <a:lnTo>
                  <a:pt x="37840" y="69726"/>
                </a:lnTo>
                <a:lnTo>
                  <a:pt x="40221" y="70619"/>
                </a:lnTo>
                <a:lnTo>
                  <a:pt x="42640" y="71512"/>
                </a:lnTo>
                <a:lnTo>
                  <a:pt x="45058" y="72368"/>
                </a:lnTo>
                <a:lnTo>
                  <a:pt x="47477" y="73149"/>
                </a:lnTo>
                <a:lnTo>
                  <a:pt x="49932" y="73931"/>
                </a:lnTo>
                <a:lnTo>
                  <a:pt x="52388" y="74600"/>
                </a:lnTo>
                <a:lnTo>
                  <a:pt x="54844" y="75270"/>
                </a:lnTo>
                <a:lnTo>
                  <a:pt x="57299" y="75865"/>
                </a:lnTo>
                <a:lnTo>
                  <a:pt x="59755" y="76424"/>
                </a:lnTo>
                <a:lnTo>
                  <a:pt x="62174" y="76907"/>
                </a:lnTo>
                <a:lnTo>
                  <a:pt x="64592" y="77354"/>
                </a:lnTo>
                <a:lnTo>
                  <a:pt x="67271" y="77763"/>
                </a:lnTo>
                <a:lnTo>
                  <a:pt x="69950" y="78135"/>
                </a:lnTo>
                <a:lnTo>
                  <a:pt x="69429" y="79884"/>
                </a:lnTo>
                <a:lnTo>
                  <a:pt x="68796" y="81633"/>
                </a:lnTo>
                <a:lnTo>
                  <a:pt x="68127" y="83344"/>
                </a:lnTo>
                <a:lnTo>
                  <a:pt x="67420" y="85093"/>
                </a:lnTo>
                <a:lnTo>
                  <a:pt x="66638" y="86804"/>
                </a:lnTo>
                <a:lnTo>
                  <a:pt x="65783" y="88516"/>
                </a:lnTo>
                <a:lnTo>
                  <a:pt x="64890" y="90227"/>
                </a:lnTo>
                <a:lnTo>
                  <a:pt x="63922" y="91902"/>
                </a:lnTo>
                <a:lnTo>
                  <a:pt x="63029" y="93316"/>
                </a:lnTo>
                <a:lnTo>
                  <a:pt x="62099" y="94767"/>
                </a:lnTo>
                <a:lnTo>
                  <a:pt x="61169" y="96180"/>
                </a:lnTo>
                <a:lnTo>
                  <a:pt x="60127" y="97632"/>
                </a:lnTo>
                <a:lnTo>
                  <a:pt x="59085" y="99045"/>
                </a:lnTo>
                <a:lnTo>
                  <a:pt x="57969" y="100459"/>
                </a:lnTo>
                <a:lnTo>
                  <a:pt x="56853" y="101873"/>
                </a:lnTo>
                <a:lnTo>
                  <a:pt x="55662" y="103287"/>
                </a:lnTo>
                <a:lnTo>
                  <a:pt x="56444" y="103287"/>
                </a:lnTo>
                <a:lnTo>
                  <a:pt x="57597" y="101910"/>
                </a:lnTo>
                <a:lnTo>
                  <a:pt x="58676" y="100534"/>
                </a:lnTo>
                <a:lnTo>
                  <a:pt x="59755" y="99157"/>
                </a:lnTo>
                <a:lnTo>
                  <a:pt x="60760" y="97780"/>
                </a:lnTo>
                <a:lnTo>
                  <a:pt x="61764" y="96367"/>
                </a:lnTo>
                <a:lnTo>
                  <a:pt x="62694" y="94990"/>
                </a:lnTo>
                <a:lnTo>
                  <a:pt x="63587" y="93576"/>
                </a:lnTo>
                <a:lnTo>
                  <a:pt x="64406" y="92199"/>
                </a:lnTo>
                <a:lnTo>
                  <a:pt x="65411" y="90488"/>
                </a:lnTo>
                <a:lnTo>
                  <a:pt x="66304" y="88776"/>
                </a:lnTo>
                <a:lnTo>
                  <a:pt x="67197" y="87028"/>
                </a:lnTo>
                <a:lnTo>
                  <a:pt x="67978" y="85279"/>
                </a:lnTo>
                <a:lnTo>
                  <a:pt x="68722" y="83530"/>
                </a:lnTo>
                <a:lnTo>
                  <a:pt x="69392" y="81744"/>
                </a:lnTo>
                <a:lnTo>
                  <a:pt x="69987" y="79995"/>
                </a:lnTo>
                <a:lnTo>
                  <a:pt x="70545" y="78210"/>
                </a:lnTo>
                <a:lnTo>
                  <a:pt x="72703" y="78433"/>
                </a:lnTo>
                <a:lnTo>
                  <a:pt x="74861" y="78582"/>
                </a:lnTo>
                <a:lnTo>
                  <a:pt x="76945" y="78730"/>
                </a:lnTo>
                <a:lnTo>
                  <a:pt x="79028" y="78805"/>
                </a:lnTo>
                <a:lnTo>
                  <a:pt x="81112" y="78842"/>
                </a:lnTo>
                <a:lnTo>
                  <a:pt x="83158" y="78805"/>
                </a:lnTo>
                <a:lnTo>
                  <a:pt x="85167" y="78768"/>
                </a:lnTo>
                <a:lnTo>
                  <a:pt x="87139" y="78656"/>
                </a:lnTo>
                <a:lnTo>
                  <a:pt x="88628" y="78507"/>
                </a:lnTo>
                <a:lnTo>
                  <a:pt x="90116" y="78396"/>
                </a:lnTo>
                <a:lnTo>
                  <a:pt x="91567" y="78210"/>
                </a:lnTo>
                <a:lnTo>
                  <a:pt x="93018" y="78023"/>
                </a:lnTo>
                <a:lnTo>
                  <a:pt x="94469" y="77763"/>
                </a:lnTo>
                <a:lnTo>
                  <a:pt x="95883" y="77540"/>
                </a:lnTo>
                <a:lnTo>
                  <a:pt x="97260" y="77242"/>
                </a:lnTo>
                <a:lnTo>
                  <a:pt x="98674" y="76944"/>
                </a:lnTo>
                <a:lnTo>
                  <a:pt x="100013" y="76610"/>
                </a:lnTo>
                <a:lnTo>
                  <a:pt x="101353" y="76238"/>
                </a:lnTo>
                <a:lnTo>
                  <a:pt x="102692" y="75828"/>
                </a:lnTo>
                <a:lnTo>
                  <a:pt x="103994" y="75419"/>
                </a:lnTo>
                <a:lnTo>
                  <a:pt x="105297" y="74973"/>
                </a:lnTo>
                <a:lnTo>
                  <a:pt x="106562" y="74489"/>
                </a:lnTo>
                <a:lnTo>
                  <a:pt x="107827" y="74005"/>
                </a:lnTo>
                <a:lnTo>
                  <a:pt x="109054" y="73484"/>
                </a:lnTo>
                <a:lnTo>
                  <a:pt x="110431" y="72852"/>
                </a:lnTo>
                <a:lnTo>
                  <a:pt x="111771" y="72182"/>
                </a:lnTo>
                <a:lnTo>
                  <a:pt x="113073" y="71512"/>
                </a:lnTo>
                <a:lnTo>
                  <a:pt x="114375" y="70805"/>
                </a:lnTo>
                <a:lnTo>
                  <a:pt x="115640" y="70024"/>
                </a:lnTo>
                <a:lnTo>
                  <a:pt x="116868" y="69243"/>
                </a:lnTo>
                <a:lnTo>
                  <a:pt x="118096" y="68424"/>
                </a:lnTo>
                <a:lnTo>
                  <a:pt x="119286" y="67568"/>
                </a:lnTo>
                <a:lnTo>
                  <a:pt x="120477" y="66713"/>
                </a:lnTo>
                <a:lnTo>
                  <a:pt x="121630" y="65782"/>
                </a:lnTo>
                <a:lnTo>
                  <a:pt x="122747" y="64815"/>
                </a:lnTo>
                <a:lnTo>
                  <a:pt x="123863" y="63848"/>
                </a:lnTo>
                <a:lnTo>
                  <a:pt x="124905" y="62843"/>
                </a:lnTo>
                <a:lnTo>
                  <a:pt x="125984" y="61801"/>
                </a:lnTo>
                <a:lnTo>
                  <a:pt x="126988" y="60685"/>
                </a:lnTo>
                <a:lnTo>
                  <a:pt x="127993" y="59606"/>
                </a:lnTo>
                <a:lnTo>
                  <a:pt x="128997" y="58453"/>
                </a:lnTo>
                <a:lnTo>
                  <a:pt x="129928" y="57262"/>
                </a:lnTo>
                <a:lnTo>
                  <a:pt x="130895" y="56071"/>
                </a:lnTo>
                <a:lnTo>
                  <a:pt x="131788" y="54806"/>
                </a:lnTo>
                <a:lnTo>
                  <a:pt x="132681" y="53541"/>
                </a:lnTo>
                <a:lnTo>
                  <a:pt x="133537" y="52239"/>
                </a:lnTo>
                <a:lnTo>
                  <a:pt x="134355" y="50900"/>
                </a:lnTo>
                <a:lnTo>
                  <a:pt x="135174" y="49523"/>
                </a:lnTo>
                <a:lnTo>
                  <a:pt x="135955" y="48109"/>
                </a:lnTo>
                <a:lnTo>
                  <a:pt x="136736" y="46695"/>
                </a:lnTo>
                <a:lnTo>
                  <a:pt x="137481" y="45207"/>
                </a:lnTo>
                <a:lnTo>
                  <a:pt x="138188" y="43719"/>
                </a:lnTo>
                <a:lnTo>
                  <a:pt x="138857" y="42193"/>
                </a:lnTo>
                <a:lnTo>
                  <a:pt x="139527" y="40631"/>
                </a:lnTo>
                <a:lnTo>
                  <a:pt x="140159" y="39031"/>
                </a:lnTo>
                <a:lnTo>
                  <a:pt x="140792" y="37431"/>
                </a:lnTo>
                <a:lnTo>
                  <a:pt x="140792" y="35645"/>
                </a:lnTo>
                <a:lnTo>
                  <a:pt x="140197" y="37319"/>
                </a:lnTo>
                <a:lnTo>
                  <a:pt x="139564" y="38993"/>
                </a:lnTo>
                <a:lnTo>
                  <a:pt x="138894" y="40631"/>
                </a:lnTo>
                <a:lnTo>
                  <a:pt x="138225" y="42193"/>
                </a:lnTo>
                <a:lnTo>
                  <a:pt x="137518" y="43756"/>
                </a:lnTo>
                <a:lnTo>
                  <a:pt x="136774" y="45281"/>
                </a:lnTo>
                <a:lnTo>
                  <a:pt x="136030" y="46770"/>
                </a:lnTo>
                <a:lnTo>
                  <a:pt x="135248" y="48221"/>
                </a:lnTo>
                <a:lnTo>
                  <a:pt x="134430" y="49635"/>
                </a:lnTo>
                <a:lnTo>
                  <a:pt x="133574" y="51048"/>
                </a:lnTo>
                <a:lnTo>
                  <a:pt x="132718" y="52388"/>
                </a:lnTo>
                <a:lnTo>
                  <a:pt x="131825" y="53690"/>
                </a:lnTo>
                <a:lnTo>
                  <a:pt x="130932" y="54992"/>
                </a:lnTo>
                <a:lnTo>
                  <a:pt x="130002" y="56257"/>
                </a:lnTo>
                <a:lnTo>
                  <a:pt x="129035" y="57448"/>
                </a:lnTo>
                <a:lnTo>
                  <a:pt x="128030" y="58639"/>
                </a:lnTo>
                <a:lnTo>
                  <a:pt x="127025" y="59792"/>
                </a:lnTo>
                <a:lnTo>
                  <a:pt x="125984" y="60908"/>
                </a:lnTo>
                <a:lnTo>
                  <a:pt x="124905" y="61987"/>
                </a:lnTo>
                <a:lnTo>
                  <a:pt x="123826" y="63029"/>
                </a:lnTo>
                <a:lnTo>
                  <a:pt x="122709" y="64071"/>
                </a:lnTo>
                <a:lnTo>
                  <a:pt x="121593" y="65038"/>
                </a:lnTo>
                <a:lnTo>
                  <a:pt x="120403" y="65968"/>
                </a:lnTo>
                <a:lnTo>
                  <a:pt x="119212" y="66899"/>
                </a:lnTo>
                <a:lnTo>
                  <a:pt x="118021" y="67754"/>
                </a:lnTo>
                <a:lnTo>
                  <a:pt x="116793" y="68610"/>
                </a:lnTo>
                <a:lnTo>
                  <a:pt x="115528" y="69429"/>
                </a:lnTo>
                <a:lnTo>
                  <a:pt x="114226" y="70173"/>
                </a:lnTo>
                <a:lnTo>
                  <a:pt x="112924" y="70917"/>
                </a:lnTo>
                <a:lnTo>
                  <a:pt x="111584" y="71624"/>
                </a:lnTo>
                <a:lnTo>
                  <a:pt x="110208" y="72294"/>
                </a:lnTo>
                <a:lnTo>
                  <a:pt x="108831" y="72926"/>
                </a:lnTo>
                <a:lnTo>
                  <a:pt x="107603" y="73447"/>
                </a:lnTo>
                <a:lnTo>
                  <a:pt x="106376" y="73931"/>
                </a:lnTo>
                <a:lnTo>
                  <a:pt x="105110" y="74414"/>
                </a:lnTo>
                <a:lnTo>
                  <a:pt x="103808" y="74861"/>
                </a:lnTo>
                <a:lnTo>
                  <a:pt x="102506" y="75270"/>
                </a:lnTo>
                <a:lnTo>
                  <a:pt x="101204" y="75642"/>
                </a:lnTo>
                <a:lnTo>
                  <a:pt x="99864" y="76014"/>
                </a:lnTo>
                <a:lnTo>
                  <a:pt x="98525" y="76349"/>
                </a:lnTo>
                <a:lnTo>
                  <a:pt x="97148" y="76647"/>
                </a:lnTo>
                <a:lnTo>
                  <a:pt x="95772" y="76944"/>
                </a:lnTo>
                <a:lnTo>
                  <a:pt x="94358" y="77205"/>
                </a:lnTo>
                <a:lnTo>
                  <a:pt x="92944" y="77428"/>
                </a:lnTo>
                <a:lnTo>
                  <a:pt x="91493" y="77614"/>
                </a:lnTo>
                <a:lnTo>
                  <a:pt x="90042" y="77800"/>
                </a:lnTo>
                <a:lnTo>
                  <a:pt x="88591" y="77949"/>
                </a:lnTo>
                <a:lnTo>
                  <a:pt x="87102" y="78061"/>
                </a:lnTo>
                <a:lnTo>
                  <a:pt x="85130" y="78172"/>
                </a:lnTo>
                <a:lnTo>
                  <a:pt x="83158" y="78210"/>
                </a:lnTo>
                <a:lnTo>
                  <a:pt x="81149" y="78247"/>
                </a:lnTo>
                <a:lnTo>
                  <a:pt x="79103" y="78210"/>
                </a:lnTo>
                <a:lnTo>
                  <a:pt x="77056" y="78135"/>
                </a:lnTo>
                <a:lnTo>
                  <a:pt x="74973" y="77986"/>
                </a:lnTo>
                <a:lnTo>
                  <a:pt x="72852" y="77837"/>
                </a:lnTo>
                <a:lnTo>
                  <a:pt x="70731" y="77614"/>
                </a:lnTo>
                <a:lnTo>
                  <a:pt x="71066" y="76424"/>
                </a:lnTo>
                <a:lnTo>
                  <a:pt x="71364" y="75196"/>
                </a:lnTo>
                <a:lnTo>
                  <a:pt x="71624" y="74005"/>
                </a:lnTo>
                <a:lnTo>
                  <a:pt x="71847" y="72777"/>
                </a:lnTo>
                <a:lnTo>
                  <a:pt x="72071" y="71549"/>
                </a:lnTo>
                <a:lnTo>
                  <a:pt x="72257" y="70322"/>
                </a:lnTo>
                <a:lnTo>
                  <a:pt x="72405" y="69131"/>
                </a:lnTo>
                <a:lnTo>
                  <a:pt x="72517" y="67903"/>
                </a:lnTo>
                <a:lnTo>
                  <a:pt x="72629" y="66489"/>
                </a:lnTo>
                <a:lnTo>
                  <a:pt x="72703" y="65113"/>
                </a:lnTo>
                <a:lnTo>
                  <a:pt x="72778" y="63736"/>
                </a:lnTo>
                <a:lnTo>
                  <a:pt x="72778" y="62322"/>
                </a:lnTo>
                <a:lnTo>
                  <a:pt x="72740" y="60946"/>
                </a:lnTo>
                <a:lnTo>
                  <a:pt x="72666" y="59532"/>
                </a:lnTo>
                <a:lnTo>
                  <a:pt x="72592" y="58118"/>
                </a:lnTo>
                <a:lnTo>
                  <a:pt x="72443" y="56704"/>
                </a:lnTo>
                <a:lnTo>
                  <a:pt x="72294" y="55253"/>
                </a:lnTo>
                <a:lnTo>
                  <a:pt x="72071" y="53839"/>
                </a:lnTo>
                <a:lnTo>
                  <a:pt x="71847" y="52388"/>
                </a:lnTo>
                <a:lnTo>
                  <a:pt x="71587" y="50937"/>
                </a:lnTo>
                <a:lnTo>
                  <a:pt x="71252" y="49486"/>
                </a:lnTo>
                <a:lnTo>
                  <a:pt x="70917" y="47997"/>
                </a:lnTo>
                <a:lnTo>
                  <a:pt x="70545" y="46509"/>
                </a:lnTo>
                <a:lnTo>
                  <a:pt x="70136" y="45021"/>
                </a:lnTo>
                <a:lnTo>
                  <a:pt x="69392" y="42565"/>
                </a:lnTo>
                <a:lnTo>
                  <a:pt x="68536" y="40035"/>
                </a:lnTo>
                <a:lnTo>
                  <a:pt x="67606" y="37505"/>
                </a:lnTo>
                <a:lnTo>
                  <a:pt x="66564" y="34901"/>
                </a:lnTo>
                <a:lnTo>
                  <a:pt x="65411" y="32259"/>
                </a:lnTo>
                <a:lnTo>
                  <a:pt x="64146" y="29543"/>
                </a:lnTo>
                <a:lnTo>
                  <a:pt x="62769" y="26790"/>
                </a:lnTo>
                <a:lnTo>
                  <a:pt x="61318" y="23962"/>
                </a:lnTo>
                <a:lnTo>
                  <a:pt x="60536" y="22585"/>
                </a:lnTo>
                <a:lnTo>
                  <a:pt x="59755" y="21283"/>
                </a:lnTo>
                <a:lnTo>
                  <a:pt x="58937" y="19981"/>
                </a:lnTo>
                <a:lnTo>
                  <a:pt x="58081" y="18716"/>
                </a:lnTo>
                <a:lnTo>
                  <a:pt x="57188" y="17488"/>
                </a:lnTo>
                <a:lnTo>
                  <a:pt x="56295" y="16334"/>
                </a:lnTo>
                <a:lnTo>
                  <a:pt x="55327" y="15181"/>
                </a:lnTo>
                <a:lnTo>
                  <a:pt x="54323" y="14065"/>
                </a:lnTo>
                <a:lnTo>
                  <a:pt x="53318" y="12986"/>
                </a:lnTo>
                <a:lnTo>
                  <a:pt x="52276" y="11944"/>
                </a:lnTo>
                <a:lnTo>
                  <a:pt x="51160" y="10939"/>
                </a:lnTo>
                <a:lnTo>
                  <a:pt x="50044" y="9972"/>
                </a:lnTo>
                <a:lnTo>
                  <a:pt x="48891" y="9042"/>
                </a:lnTo>
                <a:lnTo>
                  <a:pt x="47737" y="8149"/>
                </a:lnTo>
                <a:lnTo>
                  <a:pt x="46509" y="7293"/>
                </a:lnTo>
                <a:lnTo>
                  <a:pt x="45282" y="6475"/>
                </a:lnTo>
                <a:lnTo>
                  <a:pt x="44165" y="5805"/>
                </a:lnTo>
                <a:lnTo>
                  <a:pt x="43012" y="5172"/>
                </a:lnTo>
                <a:lnTo>
                  <a:pt x="41896" y="4540"/>
                </a:lnTo>
                <a:lnTo>
                  <a:pt x="40705" y="3982"/>
                </a:lnTo>
                <a:lnTo>
                  <a:pt x="39552" y="3461"/>
                </a:lnTo>
                <a:lnTo>
                  <a:pt x="38361" y="2940"/>
                </a:lnTo>
                <a:lnTo>
                  <a:pt x="37170" y="2493"/>
                </a:lnTo>
                <a:lnTo>
                  <a:pt x="35980" y="2047"/>
                </a:lnTo>
                <a:lnTo>
                  <a:pt x="34752" y="1675"/>
                </a:lnTo>
                <a:lnTo>
                  <a:pt x="33561" y="1340"/>
                </a:lnTo>
                <a:lnTo>
                  <a:pt x="32334" y="1042"/>
                </a:lnTo>
                <a:lnTo>
                  <a:pt x="31106" y="745"/>
                </a:lnTo>
                <a:lnTo>
                  <a:pt x="29878" y="521"/>
                </a:lnTo>
                <a:lnTo>
                  <a:pt x="28650" y="335"/>
                </a:lnTo>
                <a:lnTo>
                  <a:pt x="27385" y="187"/>
                </a:lnTo>
                <a:lnTo>
                  <a:pt x="26157" y="75"/>
                </a:lnTo>
                <a:lnTo>
                  <a:pt x="2448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85" name="Google Shape;185;p25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87" name="Google Shape;187;p25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188" name="Google Shape;188;p25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89" name="Google Shape;189;p25"/>
          <p:cNvSpPr/>
          <p:nvPr/>
        </p:nvSpPr>
        <p:spPr>
          <a:xfrm>
            <a:off x="7305660" y="0"/>
            <a:ext cx="1838336" cy="1509728"/>
          </a:xfrm>
          <a:custGeom>
            <a:rect b="b" l="l" r="r" t="t"/>
            <a:pathLst>
              <a:path extrusionOk="0" h="47179" w="57448">
                <a:moveTo>
                  <a:pt x="0" y="0"/>
                </a:moveTo>
                <a:lnTo>
                  <a:pt x="2456" y="1005"/>
                </a:lnTo>
                <a:lnTo>
                  <a:pt x="5023" y="2084"/>
                </a:lnTo>
                <a:lnTo>
                  <a:pt x="7665" y="3237"/>
                </a:lnTo>
                <a:lnTo>
                  <a:pt x="10344" y="4502"/>
                </a:lnTo>
                <a:lnTo>
                  <a:pt x="13693" y="6139"/>
                </a:lnTo>
                <a:lnTo>
                  <a:pt x="16930" y="7813"/>
                </a:lnTo>
                <a:lnTo>
                  <a:pt x="18492" y="8669"/>
                </a:lnTo>
                <a:lnTo>
                  <a:pt x="20055" y="9525"/>
                </a:lnTo>
                <a:lnTo>
                  <a:pt x="21580" y="10418"/>
                </a:lnTo>
                <a:lnTo>
                  <a:pt x="23106" y="11311"/>
                </a:lnTo>
                <a:lnTo>
                  <a:pt x="24557" y="12204"/>
                </a:lnTo>
                <a:lnTo>
                  <a:pt x="26045" y="13134"/>
                </a:lnTo>
                <a:lnTo>
                  <a:pt x="27459" y="14064"/>
                </a:lnTo>
                <a:lnTo>
                  <a:pt x="28873" y="14994"/>
                </a:lnTo>
                <a:lnTo>
                  <a:pt x="30250" y="15962"/>
                </a:lnTo>
                <a:lnTo>
                  <a:pt x="31589" y="16929"/>
                </a:lnTo>
                <a:lnTo>
                  <a:pt x="32891" y="17897"/>
                </a:lnTo>
                <a:lnTo>
                  <a:pt x="34194" y="18864"/>
                </a:lnTo>
                <a:lnTo>
                  <a:pt x="35756" y="20092"/>
                </a:lnTo>
                <a:lnTo>
                  <a:pt x="37319" y="21357"/>
                </a:lnTo>
                <a:lnTo>
                  <a:pt x="38807" y="22622"/>
                </a:lnTo>
                <a:lnTo>
                  <a:pt x="40221" y="23924"/>
                </a:lnTo>
                <a:lnTo>
                  <a:pt x="41635" y="25226"/>
                </a:lnTo>
                <a:lnTo>
                  <a:pt x="42974" y="26529"/>
                </a:lnTo>
                <a:lnTo>
                  <a:pt x="44277" y="27868"/>
                </a:lnTo>
                <a:lnTo>
                  <a:pt x="45542" y="29207"/>
                </a:lnTo>
                <a:lnTo>
                  <a:pt x="46770" y="30547"/>
                </a:lnTo>
                <a:lnTo>
                  <a:pt x="47960" y="31924"/>
                </a:lnTo>
                <a:lnTo>
                  <a:pt x="49076" y="33300"/>
                </a:lnTo>
                <a:lnTo>
                  <a:pt x="50155" y="34714"/>
                </a:lnTo>
                <a:lnTo>
                  <a:pt x="51160" y="36128"/>
                </a:lnTo>
                <a:lnTo>
                  <a:pt x="52165" y="37542"/>
                </a:lnTo>
                <a:lnTo>
                  <a:pt x="53095" y="38993"/>
                </a:lnTo>
                <a:lnTo>
                  <a:pt x="53988" y="40407"/>
                </a:lnTo>
                <a:lnTo>
                  <a:pt x="54955" y="42081"/>
                </a:lnTo>
                <a:lnTo>
                  <a:pt x="55848" y="43755"/>
                </a:lnTo>
                <a:lnTo>
                  <a:pt x="56667" y="45467"/>
                </a:lnTo>
                <a:lnTo>
                  <a:pt x="57448" y="47178"/>
                </a:lnTo>
                <a:lnTo>
                  <a:pt x="57448" y="45727"/>
                </a:lnTo>
                <a:lnTo>
                  <a:pt x="56778" y="44313"/>
                </a:lnTo>
                <a:lnTo>
                  <a:pt x="56071" y="42900"/>
                </a:lnTo>
                <a:lnTo>
                  <a:pt x="55290" y="41486"/>
                </a:lnTo>
                <a:lnTo>
                  <a:pt x="54509" y="40109"/>
                </a:lnTo>
                <a:lnTo>
                  <a:pt x="53616" y="38658"/>
                </a:lnTo>
                <a:lnTo>
                  <a:pt x="52648" y="37207"/>
                </a:lnTo>
                <a:lnTo>
                  <a:pt x="51681" y="35793"/>
                </a:lnTo>
                <a:lnTo>
                  <a:pt x="50639" y="34342"/>
                </a:lnTo>
                <a:lnTo>
                  <a:pt x="49523" y="32965"/>
                </a:lnTo>
                <a:lnTo>
                  <a:pt x="48407" y="31551"/>
                </a:lnTo>
                <a:lnTo>
                  <a:pt x="47216" y="30175"/>
                </a:lnTo>
                <a:lnTo>
                  <a:pt x="45988" y="28798"/>
                </a:lnTo>
                <a:lnTo>
                  <a:pt x="44723" y="27459"/>
                </a:lnTo>
                <a:lnTo>
                  <a:pt x="43421" y="26119"/>
                </a:lnTo>
                <a:lnTo>
                  <a:pt x="42044" y="24780"/>
                </a:lnTo>
                <a:lnTo>
                  <a:pt x="40630" y="23478"/>
                </a:lnTo>
                <a:lnTo>
                  <a:pt x="39179" y="22175"/>
                </a:lnTo>
                <a:lnTo>
                  <a:pt x="37691" y="20910"/>
                </a:lnTo>
                <a:lnTo>
                  <a:pt x="36128" y="19645"/>
                </a:lnTo>
                <a:lnTo>
                  <a:pt x="34566" y="18380"/>
                </a:lnTo>
                <a:lnTo>
                  <a:pt x="33263" y="17413"/>
                </a:lnTo>
                <a:lnTo>
                  <a:pt x="31924" y="16445"/>
                </a:lnTo>
                <a:lnTo>
                  <a:pt x="30585" y="15478"/>
                </a:lnTo>
                <a:lnTo>
                  <a:pt x="29208" y="14511"/>
                </a:lnTo>
                <a:lnTo>
                  <a:pt x="27794" y="13581"/>
                </a:lnTo>
                <a:lnTo>
                  <a:pt x="26343" y="12650"/>
                </a:lnTo>
                <a:lnTo>
                  <a:pt x="24892" y="11720"/>
                </a:lnTo>
                <a:lnTo>
                  <a:pt x="23404" y="10790"/>
                </a:lnTo>
                <a:lnTo>
                  <a:pt x="21878" y="9897"/>
                </a:lnTo>
                <a:lnTo>
                  <a:pt x="20353" y="9004"/>
                </a:lnTo>
                <a:lnTo>
                  <a:pt x="18790" y="8148"/>
                </a:lnTo>
                <a:lnTo>
                  <a:pt x="17190" y="7293"/>
                </a:lnTo>
                <a:lnTo>
                  <a:pt x="13953" y="5581"/>
                </a:lnTo>
                <a:lnTo>
                  <a:pt x="10604" y="3944"/>
                </a:lnTo>
                <a:lnTo>
                  <a:pt x="8298" y="2865"/>
                </a:lnTo>
                <a:lnTo>
                  <a:pt x="5991" y="1860"/>
                </a:lnTo>
                <a:lnTo>
                  <a:pt x="3758" y="893"/>
                </a:lnTo>
                <a:lnTo>
                  <a:pt x="160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0" name="Google Shape;190;p2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91" name="Google Shape;191;p25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3">
  <p:cSld name="BLANK_1_1_1_1_1_1_1_1_1_1_1_1_2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6"/>
          <p:cNvPicPr preferRelativeResize="0"/>
          <p:nvPr/>
        </p:nvPicPr>
        <p:blipFill rotWithShape="1">
          <a:blip r:embed="rId2">
            <a:alphaModFix/>
          </a:blip>
          <a:srcRect b="0" l="0" r="0" t="23212"/>
          <a:stretch/>
        </p:blipFill>
        <p:spPr>
          <a:xfrm>
            <a:off x="1618675" y="-3"/>
            <a:ext cx="3241201" cy="248872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6"/>
          <p:cNvSpPr/>
          <p:nvPr/>
        </p:nvSpPr>
        <p:spPr>
          <a:xfrm rot="5400000">
            <a:off x="-3986651" y="11599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95" name="Google Shape;195;p26"/>
          <p:cNvPicPr preferRelativeResize="0"/>
          <p:nvPr/>
        </p:nvPicPr>
        <p:blipFill rotWithShape="1">
          <a:blip r:embed="rId3">
            <a:alphaModFix/>
          </a:blip>
          <a:srcRect b="0" l="0" r="37756" t="0"/>
          <a:stretch/>
        </p:blipFill>
        <p:spPr>
          <a:xfrm rot="10800000">
            <a:off x="0" y="921550"/>
            <a:ext cx="2485250" cy="399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6"/>
          <p:cNvSpPr txBox="1"/>
          <p:nvPr>
            <p:ph idx="12" type="sldNum"/>
          </p:nvPr>
        </p:nvSpPr>
        <p:spPr>
          <a:xfrm>
            <a:off x="6080700" y="3995650"/>
            <a:ext cx="283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</a:t>
            </a:r>
            <a:r>
              <a:rPr lang="en" sz="600"/>
              <a:t>🞹</a:t>
            </a:r>
            <a:r>
              <a:rPr lang="en"/>
              <a:t> Year </a:t>
            </a:r>
            <a:r>
              <a:rPr lang="en" sz="600"/>
              <a:t>🞹</a:t>
            </a:r>
            <a:r>
              <a:rPr lang="en"/>
              <a:t>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26"/>
          <p:cNvSpPr txBox="1"/>
          <p:nvPr>
            <p:ph idx="1" type="body"/>
          </p:nvPr>
        </p:nvSpPr>
        <p:spPr>
          <a:xfrm>
            <a:off x="461895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198" name="Google Shape;198;p26"/>
          <p:cNvSpPr txBox="1"/>
          <p:nvPr>
            <p:ph type="title"/>
          </p:nvPr>
        </p:nvSpPr>
        <p:spPr>
          <a:xfrm>
            <a:off x="461895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199" name="Google Shape;199;p26"/>
          <p:cNvSpPr/>
          <p:nvPr/>
        </p:nvSpPr>
        <p:spPr>
          <a:xfrm>
            <a:off x="0" y="0"/>
            <a:ext cx="4296549" cy="4588647"/>
          </a:xfrm>
          <a:custGeom>
            <a:rect b="b" l="l" r="r" t="t"/>
            <a:pathLst>
              <a:path extrusionOk="0" h="146112" w="136811">
                <a:moveTo>
                  <a:pt x="90636" y="0"/>
                </a:moveTo>
                <a:lnTo>
                  <a:pt x="92199" y="446"/>
                </a:lnTo>
                <a:lnTo>
                  <a:pt x="93799" y="930"/>
                </a:lnTo>
                <a:lnTo>
                  <a:pt x="95324" y="1488"/>
                </a:lnTo>
                <a:lnTo>
                  <a:pt x="96887" y="2046"/>
                </a:lnTo>
                <a:lnTo>
                  <a:pt x="98413" y="2679"/>
                </a:lnTo>
                <a:lnTo>
                  <a:pt x="99938" y="3349"/>
                </a:lnTo>
                <a:lnTo>
                  <a:pt x="101426" y="4093"/>
                </a:lnTo>
                <a:lnTo>
                  <a:pt x="102915" y="4874"/>
                </a:lnTo>
                <a:lnTo>
                  <a:pt x="104849" y="5953"/>
                </a:lnTo>
                <a:lnTo>
                  <a:pt x="106747" y="7032"/>
                </a:lnTo>
                <a:lnTo>
                  <a:pt x="108570" y="8186"/>
                </a:lnTo>
                <a:lnTo>
                  <a:pt x="110356" y="9339"/>
                </a:lnTo>
                <a:lnTo>
                  <a:pt x="112105" y="10530"/>
                </a:lnTo>
                <a:lnTo>
                  <a:pt x="113742" y="11757"/>
                </a:lnTo>
                <a:lnTo>
                  <a:pt x="115379" y="13022"/>
                </a:lnTo>
                <a:lnTo>
                  <a:pt x="116904" y="14287"/>
                </a:lnTo>
                <a:lnTo>
                  <a:pt x="118430" y="15627"/>
                </a:lnTo>
                <a:lnTo>
                  <a:pt x="119844" y="16966"/>
                </a:lnTo>
                <a:lnTo>
                  <a:pt x="121258" y="18306"/>
                </a:lnTo>
                <a:lnTo>
                  <a:pt x="122560" y="19720"/>
                </a:lnTo>
                <a:lnTo>
                  <a:pt x="123825" y="21134"/>
                </a:lnTo>
                <a:lnTo>
                  <a:pt x="125053" y="22585"/>
                </a:lnTo>
                <a:lnTo>
                  <a:pt x="126169" y="24036"/>
                </a:lnTo>
                <a:lnTo>
                  <a:pt x="127285" y="25524"/>
                </a:lnTo>
                <a:lnTo>
                  <a:pt x="128215" y="26938"/>
                </a:lnTo>
                <a:lnTo>
                  <a:pt x="129108" y="28389"/>
                </a:lnTo>
                <a:lnTo>
                  <a:pt x="129964" y="29803"/>
                </a:lnTo>
                <a:lnTo>
                  <a:pt x="130746" y="31291"/>
                </a:lnTo>
                <a:lnTo>
                  <a:pt x="131490" y="32742"/>
                </a:lnTo>
                <a:lnTo>
                  <a:pt x="132197" y="34268"/>
                </a:lnTo>
                <a:lnTo>
                  <a:pt x="132829" y="35756"/>
                </a:lnTo>
                <a:lnTo>
                  <a:pt x="133387" y="37281"/>
                </a:lnTo>
                <a:lnTo>
                  <a:pt x="133908" y="38844"/>
                </a:lnTo>
                <a:lnTo>
                  <a:pt x="134392" y="40407"/>
                </a:lnTo>
                <a:lnTo>
                  <a:pt x="134801" y="41969"/>
                </a:lnTo>
                <a:lnTo>
                  <a:pt x="135173" y="43569"/>
                </a:lnTo>
                <a:lnTo>
                  <a:pt x="135471" y="45169"/>
                </a:lnTo>
                <a:lnTo>
                  <a:pt x="135731" y="46806"/>
                </a:lnTo>
                <a:lnTo>
                  <a:pt x="135955" y="48443"/>
                </a:lnTo>
                <a:lnTo>
                  <a:pt x="136066" y="50081"/>
                </a:lnTo>
                <a:lnTo>
                  <a:pt x="136178" y="52015"/>
                </a:lnTo>
                <a:lnTo>
                  <a:pt x="136215" y="53987"/>
                </a:lnTo>
                <a:lnTo>
                  <a:pt x="136141" y="55959"/>
                </a:lnTo>
                <a:lnTo>
                  <a:pt x="136029" y="57931"/>
                </a:lnTo>
                <a:lnTo>
                  <a:pt x="135806" y="59903"/>
                </a:lnTo>
                <a:lnTo>
                  <a:pt x="135545" y="61875"/>
                </a:lnTo>
                <a:lnTo>
                  <a:pt x="135173" y="63847"/>
                </a:lnTo>
                <a:lnTo>
                  <a:pt x="134764" y="65856"/>
                </a:lnTo>
                <a:lnTo>
                  <a:pt x="134243" y="67828"/>
                </a:lnTo>
                <a:lnTo>
                  <a:pt x="133685" y="69800"/>
                </a:lnTo>
                <a:lnTo>
                  <a:pt x="133052" y="71809"/>
                </a:lnTo>
                <a:lnTo>
                  <a:pt x="132308" y="73781"/>
                </a:lnTo>
                <a:lnTo>
                  <a:pt x="131527" y="75753"/>
                </a:lnTo>
                <a:lnTo>
                  <a:pt x="130671" y="77688"/>
                </a:lnTo>
                <a:lnTo>
                  <a:pt x="129741" y="79660"/>
                </a:lnTo>
                <a:lnTo>
                  <a:pt x="128736" y="81595"/>
                </a:lnTo>
                <a:lnTo>
                  <a:pt x="127695" y="83455"/>
                </a:lnTo>
                <a:lnTo>
                  <a:pt x="126578" y="85316"/>
                </a:lnTo>
                <a:lnTo>
                  <a:pt x="125388" y="87176"/>
                </a:lnTo>
                <a:lnTo>
                  <a:pt x="124160" y="88999"/>
                </a:lnTo>
                <a:lnTo>
                  <a:pt x="122858" y="90785"/>
                </a:lnTo>
                <a:lnTo>
                  <a:pt x="121518" y="92534"/>
                </a:lnTo>
                <a:lnTo>
                  <a:pt x="120104" y="94282"/>
                </a:lnTo>
                <a:lnTo>
                  <a:pt x="118616" y="95994"/>
                </a:lnTo>
                <a:lnTo>
                  <a:pt x="117128" y="97668"/>
                </a:lnTo>
                <a:lnTo>
                  <a:pt x="115528" y="99305"/>
                </a:lnTo>
                <a:lnTo>
                  <a:pt x="113928" y="100905"/>
                </a:lnTo>
                <a:lnTo>
                  <a:pt x="112254" y="102468"/>
                </a:lnTo>
                <a:lnTo>
                  <a:pt x="110542" y="103993"/>
                </a:lnTo>
                <a:lnTo>
                  <a:pt x="108756" y="105482"/>
                </a:lnTo>
                <a:lnTo>
                  <a:pt x="106933" y="106933"/>
                </a:lnTo>
                <a:lnTo>
                  <a:pt x="105110" y="108347"/>
                </a:lnTo>
                <a:lnTo>
                  <a:pt x="104031" y="109128"/>
                </a:lnTo>
                <a:lnTo>
                  <a:pt x="102952" y="109872"/>
                </a:lnTo>
                <a:lnTo>
                  <a:pt x="101836" y="110616"/>
                </a:lnTo>
                <a:lnTo>
                  <a:pt x="100682" y="111323"/>
                </a:lnTo>
                <a:lnTo>
                  <a:pt x="99529" y="112030"/>
                </a:lnTo>
                <a:lnTo>
                  <a:pt x="98375" y="112700"/>
                </a:lnTo>
                <a:lnTo>
                  <a:pt x="97185" y="113370"/>
                </a:lnTo>
                <a:lnTo>
                  <a:pt x="95957" y="114002"/>
                </a:lnTo>
                <a:lnTo>
                  <a:pt x="94729" y="114635"/>
                </a:lnTo>
                <a:lnTo>
                  <a:pt x="93464" y="115230"/>
                </a:lnTo>
                <a:lnTo>
                  <a:pt x="92199" y="115825"/>
                </a:lnTo>
                <a:lnTo>
                  <a:pt x="90934" y="116383"/>
                </a:lnTo>
                <a:lnTo>
                  <a:pt x="89632" y="116941"/>
                </a:lnTo>
                <a:lnTo>
                  <a:pt x="88292" y="117462"/>
                </a:lnTo>
                <a:lnTo>
                  <a:pt x="86953" y="117983"/>
                </a:lnTo>
                <a:lnTo>
                  <a:pt x="85613" y="118467"/>
                </a:lnTo>
                <a:lnTo>
                  <a:pt x="84274" y="118913"/>
                </a:lnTo>
                <a:lnTo>
                  <a:pt x="82897" y="119360"/>
                </a:lnTo>
                <a:lnTo>
                  <a:pt x="81483" y="119806"/>
                </a:lnTo>
                <a:lnTo>
                  <a:pt x="80070" y="120216"/>
                </a:lnTo>
                <a:lnTo>
                  <a:pt x="78656" y="120588"/>
                </a:lnTo>
                <a:lnTo>
                  <a:pt x="77242" y="120960"/>
                </a:lnTo>
                <a:lnTo>
                  <a:pt x="75791" y="121295"/>
                </a:lnTo>
                <a:lnTo>
                  <a:pt x="74340" y="121630"/>
                </a:lnTo>
                <a:lnTo>
                  <a:pt x="72889" y="121927"/>
                </a:lnTo>
                <a:lnTo>
                  <a:pt x="71400" y="122188"/>
                </a:lnTo>
                <a:lnTo>
                  <a:pt x="69912" y="122448"/>
                </a:lnTo>
                <a:lnTo>
                  <a:pt x="68424" y="122671"/>
                </a:lnTo>
                <a:lnTo>
                  <a:pt x="66935" y="122895"/>
                </a:lnTo>
                <a:lnTo>
                  <a:pt x="65410" y="123081"/>
                </a:lnTo>
                <a:lnTo>
                  <a:pt x="63884" y="123229"/>
                </a:lnTo>
                <a:lnTo>
                  <a:pt x="62396" y="123378"/>
                </a:lnTo>
                <a:lnTo>
                  <a:pt x="59606" y="123564"/>
                </a:lnTo>
                <a:lnTo>
                  <a:pt x="60461" y="122374"/>
                </a:lnTo>
                <a:lnTo>
                  <a:pt x="61280" y="121109"/>
                </a:lnTo>
                <a:lnTo>
                  <a:pt x="62024" y="119844"/>
                </a:lnTo>
                <a:lnTo>
                  <a:pt x="62731" y="118541"/>
                </a:lnTo>
                <a:lnTo>
                  <a:pt x="63587" y="116830"/>
                </a:lnTo>
                <a:lnTo>
                  <a:pt x="64368" y="115118"/>
                </a:lnTo>
                <a:lnTo>
                  <a:pt x="65075" y="113370"/>
                </a:lnTo>
                <a:lnTo>
                  <a:pt x="65670" y="111584"/>
                </a:lnTo>
                <a:lnTo>
                  <a:pt x="66229" y="109798"/>
                </a:lnTo>
                <a:lnTo>
                  <a:pt x="66675" y="108012"/>
                </a:lnTo>
                <a:lnTo>
                  <a:pt x="67047" y="106226"/>
                </a:lnTo>
                <a:lnTo>
                  <a:pt x="67382" y="104403"/>
                </a:lnTo>
                <a:lnTo>
                  <a:pt x="67605" y="102617"/>
                </a:lnTo>
                <a:lnTo>
                  <a:pt x="67791" y="100831"/>
                </a:lnTo>
                <a:lnTo>
                  <a:pt x="67940" y="99045"/>
                </a:lnTo>
                <a:lnTo>
                  <a:pt x="67977" y="97259"/>
                </a:lnTo>
                <a:lnTo>
                  <a:pt x="67977" y="95473"/>
                </a:lnTo>
                <a:lnTo>
                  <a:pt x="67940" y="93724"/>
                </a:lnTo>
                <a:lnTo>
                  <a:pt x="67828" y="91976"/>
                </a:lnTo>
                <a:lnTo>
                  <a:pt x="67680" y="90264"/>
                </a:lnTo>
                <a:lnTo>
                  <a:pt x="67456" y="88553"/>
                </a:lnTo>
                <a:lnTo>
                  <a:pt x="67196" y="86878"/>
                </a:lnTo>
                <a:lnTo>
                  <a:pt x="66935" y="85241"/>
                </a:lnTo>
                <a:lnTo>
                  <a:pt x="66601" y="83641"/>
                </a:lnTo>
                <a:lnTo>
                  <a:pt x="66229" y="82079"/>
                </a:lnTo>
                <a:lnTo>
                  <a:pt x="65819" y="80553"/>
                </a:lnTo>
                <a:lnTo>
                  <a:pt x="65373" y="79065"/>
                </a:lnTo>
                <a:lnTo>
                  <a:pt x="64889" y="77614"/>
                </a:lnTo>
                <a:lnTo>
                  <a:pt x="64368" y="76200"/>
                </a:lnTo>
                <a:lnTo>
                  <a:pt x="63847" y="74860"/>
                </a:lnTo>
                <a:lnTo>
                  <a:pt x="63289" y="73558"/>
                </a:lnTo>
                <a:lnTo>
                  <a:pt x="62731" y="72330"/>
                </a:lnTo>
                <a:lnTo>
                  <a:pt x="62136" y="71140"/>
                </a:lnTo>
                <a:lnTo>
                  <a:pt x="61540" y="70023"/>
                </a:lnTo>
                <a:lnTo>
                  <a:pt x="60908" y="68982"/>
                </a:lnTo>
                <a:lnTo>
                  <a:pt x="60275" y="68014"/>
                </a:lnTo>
                <a:lnTo>
                  <a:pt x="59568" y="67047"/>
                </a:lnTo>
                <a:lnTo>
                  <a:pt x="58824" y="66117"/>
                </a:lnTo>
                <a:lnTo>
                  <a:pt x="57969" y="65187"/>
                </a:lnTo>
                <a:lnTo>
                  <a:pt x="57076" y="64294"/>
                </a:lnTo>
                <a:lnTo>
                  <a:pt x="56071" y="63401"/>
                </a:lnTo>
                <a:lnTo>
                  <a:pt x="55029" y="62582"/>
                </a:lnTo>
                <a:lnTo>
                  <a:pt x="53950" y="61764"/>
                </a:lnTo>
                <a:lnTo>
                  <a:pt x="52797" y="60982"/>
                </a:lnTo>
                <a:lnTo>
                  <a:pt x="51569" y="60238"/>
                </a:lnTo>
                <a:lnTo>
                  <a:pt x="50304" y="59494"/>
                </a:lnTo>
                <a:lnTo>
                  <a:pt x="49002" y="58824"/>
                </a:lnTo>
                <a:lnTo>
                  <a:pt x="47625" y="58192"/>
                </a:lnTo>
                <a:lnTo>
                  <a:pt x="46248" y="57596"/>
                </a:lnTo>
                <a:lnTo>
                  <a:pt x="44797" y="57001"/>
                </a:lnTo>
                <a:lnTo>
                  <a:pt x="43272" y="56480"/>
                </a:lnTo>
                <a:lnTo>
                  <a:pt x="41746" y="56034"/>
                </a:lnTo>
                <a:lnTo>
                  <a:pt x="40184" y="55587"/>
                </a:lnTo>
                <a:lnTo>
                  <a:pt x="38584" y="55215"/>
                </a:lnTo>
                <a:lnTo>
                  <a:pt x="36984" y="54880"/>
                </a:lnTo>
                <a:lnTo>
                  <a:pt x="35384" y="54620"/>
                </a:lnTo>
                <a:lnTo>
                  <a:pt x="33784" y="54397"/>
                </a:lnTo>
                <a:lnTo>
                  <a:pt x="32147" y="54248"/>
                </a:lnTo>
                <a:lnTo>
                  <a:pt x="30547" y="54136"/>
                </a:lnTo>
                <a:lnTo>
                  <a:pt x="28984" y="54099"/>
                </a:lnTo>
                <a:lnTo>
                  <a:pt x="27384" y="54099"/>
                </a:lnTo>
                <a:lnTo>
                  <a:pt x="25859" y="54173"/>
                </a:lnTo>
                <a:lnTo>
                  <a:pt x="24296" y="54285"/>
                </a:lnTo>
                <a:lnTo>
                  <a:pt x="22771" y="54471"/>
                </a:lnTo>
                <a:lnTo>
                  <a:pt x="21282" y="54694"/>
                </a:lnTo>
                <a:lnTo>
                  <a:pt x="19831" y="54992"/>
                </a:lnTo>
                <a:lnTo>
                  <a:pt x="18417" y="55327"/>
                </a:lnTo>
                <a:lnTo>
                  <a:pt x="17004" y="55736"/>
                </a:lnTo>
                <a:lnTo>
                  <a:pt x="15925" y="56108"/>
                </a:lnTo>
                <a:lnTo>
                  <a:pt x="14846" y="56480"/>
                </a:lnTo>
                <a:lnTo>
                  <a:pt x="13804" y="56927"/>
                </a:lnTo>
                <a:lnTo>
                  <a:pt x="12799" y="57373"/>
                </a:lnTo>
                <a:lnTo>
                  <a:pt x="11832" y="57894"/>
                </a:lnTo>
                <a:lnTo>
                  <a:pt x="10902" y="58415"/>
                </a:lnTo>
                <a:lnTo>
                  <a:pt x="9971" y="58973"/>
                </a:lnTo>
                <a:lnTo>
                  <a:pt x="9079" y="59568"/>
                </a:lnTo>
                <a:lnTo>
                  <a:pt x="8223" y="60201"/>
                </a:lnTo>
                <a:lnTo>
                  <a:pt x="7404" y="60833"/>
                </a:lnTo>
                <a:lnTo>
                  <a:pt x="6586" y="61540"/>
                </a:lnTo>
                <a:lnTo>
                  <a:pt x="5842" y="62247"/>
                </a:lnTo>
                <a:lnTo>
                  <a:pt x="5097" y="63029"/>
                </a:lnTo>
                <a:lnTo>
                  <a:pt x="4390" y="63810"/>
                </a:lnTo>
                <a:lnTo>
                  <a:pt x="3721" y="64628"/>
                </a:lnTo>
                <a:lnTo>
                  <a:pt x="3088" y="65484"/>
                </a:lnTo>
                <a:lnTo>
                  <a:pt x="2642" y="66117"/>
                </a:lnTo>
                <a:lnTo>
                  <a:pt x="2195" y="66786"/>
                </a:lnTo>
                <a:lnTo>
                  <a:pt x="1786" y="67493"/>
                </a:lnTo>
                <a:lnTo>
                  <a:pt x="1377" y="68200"/>
                </a:lnTo>
                <a:lnTo>
                  <a:pt x="1005" y="68907"/>
                </a:lnTo>
                <a:lnTo>
                  <a:pt x="670" y="69651"/>
                </a:lnTo>
                <a:lnTo>
                  <a:pt x="335" y="70396"/>
                </a:lnTo>
                <a:lnTo>
                  <a:pt x="0" y="71177"/>
                </a:lnTo>
                <a:lnTo>
                  <a:pt x="0" y="72888"/>
                </a:lnTo>
                <a:lnTo>
                  <a:pt x="335" y="71921"/>
                </a:lnTo>
                <a:lnTo>
                  <a:pt x="707" y="70991"/>
                </a:lnTo>
                <a:lnTo>
                  <a:pt x="1116" y="70061"/>
                </a:lnTo>
                <a:lnTo>
                  <a:pt x="1563" y="69168"/>
                </a:lnTo>
                <a:lnTo>
                  <a:pt x="2009" y="68275"/>
                </a:lnTo>
                <a:lnTo>
                  <a:pt x="2493" y="67456"/>
                </a:lnTo>
                <a:lnTo>
                  <a:pt x="3014" y="66600"/>
                </a:lnTo>
                <a:lnTo>
                  <a:pt x="3572" y="65819"/>
                </a:lnTo>
                <a:lnTo>
                  <a:pt x="4204" y="65001"/>
                </a:lnTo>
                <a:lnTo>
                  <a:pt x="4874" y="64182"/>
                </a:lnTo>
                <a:lnTo>
                  <a:pt x="5544" y="63438"/>
                </a:lnTo>
                <a:lnTo>
                  <a:pt x="6251" y="62694"/>
                </a:lnTo>
                <a:lnTo>
                  <a:pt x="6995" y="61987"/>
                </a:lnTo>
                <a:lnTo>
                  <a:pt x="7776" y="61317"/>
                </a:lnTo>
                <a:lnTo>
                  <a:pt x="8595" y="60647"/>
                </a:lnTo>
                <a:lnTo>
                  <a:pt x="9413" y="60052"/>
                </a:lnTo>
                <a:lnTo>
                  <a:pt x="10306" y="59457"/>
                </a:lnTo>
                <a:lnTo>
                  <a:pt x="11199" y="58936"/>
                </a:lnTo>
                <a:lnTo>
                  <a:pt x="12129" y="58415"/>
                </a:lnTo>
                <a:lnTo>
                  <a:pt x="13097" y="57931"/>
                </a:lnTo>
                <a:lnTo>
                  <a:pt x="14064" y="57448"/>
                </a:lnTo>
                <a:lnTo>
                  <a:pt x="15069" y="57038"/>
                </a:lnTo>
                <a:lnTo>
                  <a:pt x="16111" y="56666"/>
                </a:lnTo>
                <a:lnTo>
                  <a:pt x="17190" y="56294"/>
                </a:lnTo>
                <a:lnTo>
                  <a:pt x="18492" y="55922"/>
                </a:lnTo>
                <a:lnTo>
                  <a:pt x="19869" y="55587"/>
                </a:lnTo>
                <a:lnTo>
                  <a:pt x="21208" y="55327"/>
                </a:lnTo>
                <a:lnTo>
                  <a:pt x="22622" y="55066"/>
                </a:lnTo>
                <a:lnTo>
                  <a:pt x="24036" y="54917"/>
                </a:lnTo>
                <a:lnTo>
                  <a:pt x="25487" y="54769"/>
                </a:lnTo>
                <a:lnTo>
                  <a:pt x="26975" y="54694"/>
                </a:lnTo>
                <a:lnTo>
                  <a:pt x="30063" y="54694"/>
                </a:lnTo>
                <a:lnTo>
                  <a:pt x="31738" y="54806"/>
                </a:lnTo>
                <a:lnTo>
                  <a:pt x="33375" y="54955"/>
                </a:lnTo>
                <a:lnTo>
                  <a:pt x="35012" y="55141"/>
                </a:lnTo>
                <a:lnTo>
                  <a:pt x="36686" y="55438"/>
                </a:lnTo>
                <a:lnTo>
                  <a:pt x="38323" y="55736"/>
                </a:lnTo>
                <a:lnTo>
                  <a:pt x="39960" y="56145"/>
                </a:lnTo>
                <a:lnTo>
                  <a:pt x="41597" y="56592"/>
                </a:lnTo>
                <a:lnTo>
                  <a:pt x="43086" y="57075"/>
                </a:lnTo>
                <a:lnTo>
                  <a:pt x="44574" y="57559"/>
                </a:lnTo>
                <a:lnTo>
                  <a:pt x="45988" y="58117"/>
                </a:lnTo>
                <a:lnTo>
                  <a:pt x="47365" y="58713"/>
                </a:lnTo>
                <a:lnTo>
                  <a:pt x="48704" y="59345"/>
                </a:lnTo>
                <a:lnTo>
                  <a:pt x="50006" y="60015"/>
                </a:lnTo>
                <a:lnTo>
                  <a:pt x="51234" y="60722"/>
                </a:lnTo>
                <a:lnTo>
                  <a:pt x="52425" y="61466"/>
                </a:lnTo>
                <a:lnTo>
                  <a:pt x="53578" y="62210"/>
                </a:lnTo>
                <a:lnTo>
                  <a:pt x="54657" y="63029"/>
                </a:lnTo>
                <a:lnTo>
                  <a:pt x="55662" y="63847"/>
                </a:lnTo>
                <a:lnTo>
                  <a:pt x="56629" y="64703"/>
                </a:lnTo>
                <a:lnTo>
                  <a:pt x="57522" y="65559"/>
                </a:lnTo>
                <a:lnTo>
                  <a:pt x="58341" y="66489"/>
                </a:lnTo>
                <a:lnTo>
                  <a:pt x="59085" y="67382"/>
                </a:lnTo>
                <a:lnTo>
                  <a:pt x="59792" y="68349"/>
                </a:lnTo>
                <a:lnTo>
                  <a:pt x="60424" y="69317"/>
                </a:lnTo>
                <a:lnTo>
                  <a:pt x="61020" y="70358"/>
                </a:lnTo>
                <a:lnTo>
                  <a:pt x="61615" y="71437"/>
                </a:lnTo>
                <a:lnTo>
                  <a:pt x="62210" y="72628"/>
                </a:lnTo>
                <a:lnTo>
                  <a:pt x="62768" y="73819"/>
                </a:lnTo>
                <a:lnTo>
                  <a:pt x="63326" y="75121"/>
                </a:lnTo>
                <a:lnTo>
                  <a:pt x="63847" y="76423"/>
                </a:lnTo>
                <a:lnTo>
                  <a:pt x="64331" y="77837"/>
                </a:lnTo>
                <a:lnTo>
                  <a:pt x="64815" y="79251"/>
                </a:lnTo>
                <a:lnTo>
                  <a:pt x="65224" y="80739"/>
                </a:lnTo>
                <a:lnTo>
                  <a:pt x="65633" y="82227"/>
                </a:lnTo>
                <a:lnTo>
                  <a:pt x="66005" y="83790"/>
                </a:lnTo>
                <a:lnTo>
                  <a:pt x="66340" y="85390"/>
                </a:lnTo>
                <a:lnTo>
                  <a:pt x="66638" y="86990"/>
                </a:lnTo>
                <a:lnTo>
                  <a:pt x="66898" y="88627"/>
                </a:lnTo>
                <a:lnTo>
                  <a:pt x="67084" y="90301"/>
                </a:lnTo>
                <a:lnTo>
                  <a:pt x="67233" y="92013"/>
                </a:lnTo>
                <a:lnTo>
                  <a:pt x="67345" y="93724"/>
                </a:lnTo>
                <a:lnTo>
                  <a:pt x="67382" y="95473"/>
                </a:lnTo>
                <a:lnTo>
                  <a:pt x="67382" y="97222"/>
                </a:lnTo>
                <a:lnTo>
                  <a:pt x="67345" y="98970"/>
                </a:lnTo>
                <a:lnTo>
                  <a:pt x="67233" y="100756"/>
                </a:lnTo>
                <a:lnTo>
                  <a:pt x="67047" y="102542"/>
                </a:lnTo>
                <a:lnTo>
                  <a:pt x="66787" y="104328"/>
                </a:lnTo>
                <a:lnTo>
                  <a:pt x="66489" y="106077"/>
                </a:lnTo>
                <a:lnTo>
                  <a:pt x="66080" y="107863"/>
                </a:lnTo>
                <a:lnTo>
                  <a:pt x="65633" y="109649"/>
                </a:lnTo>
                <a:lnTo>
                  <a:pt x="65112" y="111398"/>
                </a:lnTo>
                <a:lnTo>
                  <a:pt x="64517" y="113146"/>
                </a:lnTo>
                <a:lnTo>
                  <a:pt x="63847" y="114858"/>
                </a:lnTo>
                <a:lnTo>
                  <a:pt x="63066" y="116569"/>
                </a:lnTo>
                <a:lnTo>
                  <a:pt x="62210" y="118281"/>
                </a:lnTo>
                <a:lnTo>
                  <a:pt x="61466" y="119658"/>
                </a:lnTo>
                <a:lnTo>
                  <a:pt x="60647" y="121034"/>
                </a:lnTo>
                <a:lnTo>
                  <a:pt x="59754" y="122336"/>
                </a:lnTo>
                <a:lnTo>
                  <a:pt x="58824" y="123601"/>
                </a:lnTo>
                <a:lnTo>
                  <a:pt x="56406" y="123713"/>
                </a:lnTo>
                <a:lnTo>
                  <a:pt x="53950" y="123750"/>
                </a:lnTo>
                <a:lnTo>
                  <a:pt x="51532" y="123713"/>
                </a:lnTo>
                <a:lnTo>
                  <a:pt x="49113" y="123601"/>
                </a:lnTo>
                <a:lnTo>
                  <a:pt x="46732" y="123453"/>
                </a:lnTo>
                <a:lnTo>
                  <a:pt x="44351" y="123229"/>
                </a:lnTo>
                <a:lnTo>
                  <a:pt x="42007" y="122969"/>
                </a:lnTo>
                <a:lnTo>
                  <a:pt x="39663" y="122634"/>
                </a:lnTo>
                <a:lnTo>
                  <a:pt x="38286" y="122374"/>
                </a:lnTo>
                <a:lnTo>
                  <a:pt x="36909" y="122150"/>
                </a:lnTo>
                <a:lnTo>
                  <a:pt x="35533" y="121853"/>
                </a:lnTo>
                <a:lnTo>
                  <a:pt x="34193" y="121555"/>
                </a:lnTo>
                <a:lnTo>
                  <a:pt x="32891" y="121257"/>
                </a:lnTo>
                <a:lnTo>
                  <a:pt x="31589" y="120923"/>
                </a:lnTo>
                <a:lnTo>
                  <a:pt x="30324" y="120551"/>
                </a:lnTo>
                <a:lnTo>
                  <a:pt x="29059" y="120178"/>
                </a:lnTo>
                <a:lnTo>
                  <a:pt x="27794" y="119769"/>
                </a:lnTo>
                <a:lnTo>
                  <a:pt x="26566" y="119360"/>
                </a:lnTo>
                <a:lnTo>
                  <a:pt x="25375" y="118913"/>
                </a:lnTo>
                <a:lnTo>
                  <a:pt x="24185" y="118467"/>
                </a:lnTo>
                <a:lnTo>
                  <a:pt x="22994" y="117983"/>
                </a:lnTo>
                <a:lnTo>
                  <a:pt x="21878" y="117500"/>
                </a:lnTo>
                <a:lnTo>
                  <a:pt x="20724" y="116979"/>
                </a:lnTo>
                <a:lnTo>
                  <a:pt x="19645" y="116458"/>
                </a:lnTo>
                <a:lnTo>
                  <a:pt x="18417" y="115825"/>
                </a:lnTo>
                <a:lnTo>
                  <a:pt x="17227" y="115193"/>
                </a:lnTo>
                <a:lnTo>
                  <a:pt x="16073" y="114523"/>
                </a:lnTo>
                <a:lnTo>
                  <a:pt x="14957" y="113816"/>
                </a:lnTo>
                <a:lnTo>
                  <a:pt x="13878" y="113109"/>
                </a:lnTo>
                <a:lnTo>
                  <a:pt x="12836" y="112365"/>
                </a:lnTo>
                <a:lnTo>
                  <a:pt x="11795" y="111621"/>
                </a:lnTo>
                <a:lnTo>
                  <a:pt x="10827" y="110839"/>
                </a:lnTo>
                <a:lnTo>
                  <a:pt x="9860" y="110058"/>
                </a:lnTo>
                <a:lnTo>
                  <a:pt x="8967" y="109240"/>
                </a:lnTo>
                <a:lnTo>
                  <a:pt x="8074" y="108421"/>
                </a:lnTo>
                <a:lnTo>
                  <a:pt x="7255" y="107565"/>
                </a:lnTo>
                <a:lnTo>
                  <a:pt x="6437" y="106710"/>
                </a:lnTo>
                <a:lnTo>
                  <a:pt x="5655" y="105817"/>
                </a:lnTo>
                <a:lnTo>
                  <a:pt x="4911" y="104886"/>
                </a:lnTo>
                <a:lnTo>
                  <a:pt x="4204" y="103956"/>
                </a:lnTo>
                <a:lnTo>
                  <a:pt x="3572" y="103026"/>
                </a:lnTo>
                <a:lnTo>
                  <a:pt x="2939" y="102059"/>
                </a:lnTo>
                <a:lnTo>
                  <a:pt x="2344" y="101091"/>
                </a:lnTo>
                <a:lnTo>
                  <a:pt x="1786" y="100087"/>
                </a:lnTo>
                <a:lnTo>
                  <a:pt x="1302" y="99082"/>
                </a:lnTo>
                <a:lnTo>
                  <a:pt x="819" y="98040"/>
                </a:lnTo>
                <a:lnTo>
                  <a:pt x="409" y="97036"/>
                </a:lnTo>
                <a:lnTo>
                  <a:pt x="0" y="95957"/>
                </a:lnTo>
                <a:lnTo>
                  <a:pt x="0" y="97631"/>
                </a:lnTo>
                <a:lnTo>
                  <a:pt x="372" y="98524"/>
                </a:lnTo>
                <a:lnTo>
                  <a:pt x="781" y="99380"/>
                </a:lnTo>
                <a:lnTo>
                  <a:pt x="1191" y="100236"/>
                </a:lnTo>
                <a:lnTo>
                  <a:pt x="1674" y="101054"/>
                </a:lnTo>
                <a:lnTo>
                  <a:pt x="2121" y="101910"/>
                </a:lnTo>
                <a:lnTo>
                  <a:pt x="2642" y="102728"/>
                </a:lnTo>
                <a:lnTo>
                  <a:pt x="3163" y="103510"/>
                </a:lnTo>
                <a:lnTo>
                  <a:pt x="3758" y="104328"/>
                </a:lnTo>
                <a:lnTo>
                  <a:pt x="4465" y="105258"/>
                </a:lnTo>
                <a:lnTo>
                  <a:pt x="5209" y="106189"/>
                </a:lnTo>
                <a:lnTo>
                  <a:pt x="5990" y="107082"/>
                </a:lnTo>
                <a:lnTo>
                  <a:pt x="6809" y="107975"/>
                </a:lnTo>
                <a:lnTo>
                  <a:pt x="7665" y="108830"/>
                </a:lnTo>
                <a:lnTo>
                  <a:pt x="8558" y="109686"/>
                </a:lnTo>
                <a:lnTo>
                  <a:pt x="9488" y="110505"/>
                </a:lnTo>
                <a:lnTo>
                  <a:pt x="10418" y="111323"/>
                </a:lnTo>
                <a:lnTo>
                  <a:pt x="11423" y="112105"/>
                </a:lnTo>
                <a:lnTo>
                  <a:pt x="12464" y="112849"/>
                </a:lnTo>
                <a:lnTo>
                  <a:pt x="13543" y="113593"/>
                </a:lnTo>
                <a:lnTo>
                  <a:pt x="14622" y="114300"/>
                </a:lnTo>
                <a:lnTo>
                  <a:pt x="15776" y="115007"/>
                </a:lnTo>
                <a:lnTo>
                  <a:pt x="16929" y="115676"/>
                </a:lnTo>
                <a:lnTo>
                  <a:pt x="18120" y="116346"/>
                </a:lnTo>
                <a:lnTo>
                  <a:pt x="19348" y="116979"/>
                </a:lnTo>
                <a:lnTo>
                  <a:pt x="20464" y="117537"/>
                </a:lnTo>
                <a:lnTo>
                  <a:pt x="21617" y="118058"/>
                </a:lnTo>
                <a:lnTo>
                  <a:pt x="22771" y="118541"/>
                </a:lnTo>
                <a:lnTo>
                  <a:pt x="23961" y="119025"/>
                </a:lnTo>
                <a:lnTo>
                  <a:pt x="25152" y="119472"/>
                </a:lnTo>
                <a:lnTo>
                  <a:pt x="26380" y="119918"/>
                </a:lnTo>
                <a:lnTo>
                  <a:pt x="27608" y="120327"/>
                </a:lnTo>
                <a:lnTo>
                  <a:pt x="28873" y="120737"/>
                </a:lnTo>
                <a:lnTo>
                  <a:pt x="30138" y="121109"/>
                </a:lnTo>
                <a:lnTo>
                  <a:pt x="31440" y="121481"/>
                </a:lnTo>
                <a:lnTo>
                  <a:pt x="32742" y="121816"/>
                </a:lnTo>
                <a:lnTo>
                  <a:pt x="34082" y="122150"/>
                </a:lnTo>
                <a:lnTo>
                  <a:pt x="35421" y="122448"/>
                </a:lnTo>
                <a:lnTo>
                  <a:pt x="36798" y="122709"/>
                </a:lnTo>
                <a:lnTo>
                  <a:pt x="38174" y="122969"/>
                </a:lnTo>
                <a:lnTo>
                  <a:pt x="39551" y="123192"/>
                </a:lnTo>
                <a:lnTo>
                  <a:pt x="41858" y="123527"/>
                </a:lnTo>
                <a:lnTo>
                  <a:pt x="44165" y="123825"/>
                </a:lnTo>
                <a:lnTo>
                  <a:pt x="46509" y="124048"/>
                </a:lnTo>
                <a:lnTo>
                  <a:pt x="48853" y="124197"/>
                </a:lnTo>
                <a:lnTo>
                  <a:pt x="51197" y="124308"/>
                </a:lnTo>
                <a:lnTo>
                  <a:pt x="53578" y="124346"/>
                </a:lnTo>
                <a:lnTo>
                  <a:pt x="55959" y="124308"/>
                </a:lnTo>
                <a:lnTo>
                  <a:pt x="58378" y="124234"/>
                </a:lnTo>
                <a:lnTo>
                  <a:pt x="58378" y="124234"/>
                </a:lnTo>
                <a:lnTo>
                  <a:pt x="57559" y="125239"/>
                </a:lnTo>
                <a:lnTo>
                  <a:pt x="56741" y="126206"/>
                </a:lnTo>
                <a:lnTo>
                  <a:pt x="55848" y="127173"/>
                </a:lnTo>
                <a:lnTo>
                  <a:pt x="54955" y="128104"/>
                </a:lnTo>
                <a:lnTo>
                  <a:pt x="54025" y="129034"/>
                </a:lnTo>
                <a:lnTo>
                  <a:pt x="53057" y="129927"/>
                </a:lnTo>
                <a:lnTo>
                  <a:pt x="52053" y="130782"/>
                </a:lnTo>
                <a:lnTo>
                  <a:pt x="51011" y="131638"/>
                </a:lnTo>
                <a:lnTo>
                  <a:pt x="49969" y="132420"/>
                </a:lnTo>
                <a:lnTo>
                  <a:pt x="48853" y="133238"/>
                </a:lnTo>
                <a:lnTo>
                  <a:pt x="47737" y="133982"/>
                </a:lnTo>
                <a:lnTo>
                  <a:pt x="46583" y="134726"/>
                </a:lnTo>
                <a:lnTo>
                  <a:pt x="45393" y="135470"/>
                </a:lnTo>
                <a:lnTo>
                  <a:pt x="44165" y="136177"/>
                </a:lnTo>
                <a:lnTo>
                  <a:pt x="42900" y="136847"/>
                </a:lnTo>
                <a:lnTo>
                  <a:pt x="41635" y="137480"/>
                </a:lnTo>
                <a:lnTo>
                  <a:pt x="39551" y="138447"/>
                </a:lnTo>
                <a:lnTo>
                  <a:pt x="37430" y="139340"/>
                </a:lnTo>
                <a:lnTo>
                  <a:pt x="35235" y="140159"/>
                </a:lnTo>
                <a:lnTo>
                  <a:pt x="32928" y="140940"/>
                </a:lnTo>
                <a:lnTo>
                  <a:pt x="30584" y="141647"/>
                </a:lnTo>
                <a:lnTo>
                  <a:pt x="28166" y="142317"/>
                </a:lnTo>
                <a:lnTo>
                  <a:pt x="25636" y="142912"/>
                </a:lnTo>
                <a:lnTo>
                  <a:pt x="23068" y="143433"/>
                </a:lnTo>
                <a:lnTo>
                  <a:pt x="20427" y="143916"/>
                </a:lnTo>
                <a:lnTo>
                  <a:pt x="17711" y="144326"/>
                </a:lnTo>
                <a:lnTo>
                  <a:pt x="14957" y="144661"/>
                </a:lnTo>
                <a:lnTo>
                  <a:pt x="12092" y="144958"/>
                </a:lnTo>
                <a:lnTo>
                  <a:pt x="9153" y="145182"/>
                </a:lnTo>
                <a:lnTo>
                  <a:pt x="6176" y="145368"/>
                </a:lnTo>
                <a:lnTo>
                  <a:pt x="3125" y="145479"/>
                </a:lnTo>
                <a:lnTo>
                  <a:pt x="0" y="145516"/>
                </a:lnTo>
                <a:lnTo>
                  <a:pt x="0" y="146112"/>
                </a:lnTo>
                <a:lnTo>
                  <a:pt x="3125" y="146074"/>
                </a:lnTo>
                <a:lnTo>
                  <a:pt x="6214" y="145963"/>
                </a:lnTo>
                <a:lnTo>
                  <a:pt x="9227" y="145777"/>
                </a:lnTo>
                <a:lnTo>
                  <a:pt x="12167" y="145554"/>
                </a:lnTo>
                <a:lnTo>
                  <a:pt x="15032" y="145256"/>
                </a:lnTo>
                <a:lnTo>
                  <a:pt x="17822" y="144921"/>
                </a:lnTo>
                <a:lnTo>
                  <a:pt x="20538" y="144512"/>
                </a:lnTo>
                <a:lnTo>
                  <a:pt x="23217" y="144028"/>
                </a:lnTo>
                <a:lnTo>
                  <a:pt x="25784" y="143470"/>
                </a:lnTo>
                <a:lnTo>
                  <a:pt x="28315" y="142875"/>
                </a:lnTo>
                <a:lnTo>
                  <a:pt x="30770" y="142242"/>
                </a:lnTo>
                <a:lnTo>
                  <a:pt x="33151" y="141498"/>
                </a:lnTo>
                <a:lnTo>
                  <a:pt x="35421" y="140717"/>
                </a:lnTo>
                <a:lnTo>
                  <a:pt x="37654" y="139898"/>
                </a:lnTo>
                <a:lnTo>
                  <a:pt x="39812" y="138968"/>
                </a:lnTo>
                <a:lnTo>
                  <a:pt x="41895" y="138001"/>
                </a:lnTo>
                <a:lnTo>
                  <a:pt x="43197" y="137331"/>
                </a:lnTo>
                <a:lnTo>
                  <a:pt x="44500" y="136661"/>
                </a:lnTo>
                <a:lnTo>
                  <a:pt x="45765" y="135917"/>
                </a:lnTo>
                <a:lnTo>
                  <a:pt x="46992" y="135173"/>
                </a:lnTo>
                <a:lnTo>
                  <a:pt x="48220" y="134391"/>
                </a:lnTo>
                <a:lnTo>
                  <a:pt x="49374" y="133610"/>
                </a:lnTo>
                <a:lnTo>
                  <a:pt x="50490" y="132754"/>
                </a:lnTo>
                <a:lnTo>
                  <a:pt x="51606" y="131936"/>
                </a:lnTo>
                <a:lnTo>
                  <a:pt x="52648" y="131043"/>
                </a:lnTo>
                <a:lnTo>
                  <a:pt x="53690" y="130150"/>
                </a:lnTo>
                <a:lnTo>
                  <a:pt x="54694" y="129220"/>
                </a:lnTo>
                <a:lnTo>
                  <a:pt x="55662" y="128252"/>
                </a:lnTo>
                <a:lnTo>
                  <a:pt x="56592" y="127285"/>
                </a:lnTo>
                <a:lnTo>
                  <a:pt x="57485" y="126280"/>
                </a:lnTo>
                <a:lnTo>
                  <a:pt x="58341" y="125239"/>
                </a:lnTo>
                <a:lnTo>
                  <a:pt x="59159" y="124197"/>
                </a:lnTo>
                <a:lnTo>
                  <a:pt x="60796" y="124085"/>
                </a:lnTo>
                <a:lnTo>
                  <a:pt x="62433" y="123974"/>
                </a:lnTo>
                <a:lnTo>
                  <a:pt x="63959" y="123825"/>
                </a:lnTo>
                <a:lnTo>
                  <a:pt x="65484" y="123676"/>
                </a:lnTo>
                <a:lnTo>
                  <a:pt x="67010" y="123490"/>
                </a:lnTo>
                <a:lnTo>
                  <a:pt x="68535" y="123267"/>
                </a:lnTo>
                <a:lnTo>
                  <a:pt x="70024" y="123043"/>
                </a:lnTo>
                <a:lnTo>
                  <a:pt x="71512" y="122783"/>
                </a:lnTo>
                <a:lnTo>
                  <a:pt x="73000" y="122485"/>
                </a:lnTo>
                <a:lnTo>
                  <a:pt x="74488" y="122188"/>
                </a:lnTo>
                <a:lnTo>
                  <a:pt x="75940" y="121890"/>
                </a:lnTo>
                <a:lnTo>
                  <a:pt x="77391" y="121518"/>
                </a:lnTo>
                <a:lnTo>
                  <a:pt x="78842" y="121146"/>
                </a:lnTo>
                <a:lnTo>
                  <a:pt x="80256" y="120774"/>
                </a:lnTo>
                <a:lnTo>
                  <a:pt x="81669" y="120364"/>
                </a:lnTo>
                <a:lnTo>
                  <a:pt x="83083" y="119918"/>
                </a:lnTo>
                <a:lnTo>
                  <a:pt x="84460" y="119472"/>
                </a:lnTo>
                <a:lnTo>
                  <a:pt x="85837" y="119025"/>
                </a:lnTo>
                <a:lnTo>
                  <a:pt x="87176" y="118541"/>
                </a:lnTo>
                <a:lnTo>
                  <a:pt x="88516" y="118020"/>
                </a:lnTo>
                <a:lnTo>
                  <a:pt x="89855" y="117462"/>
                </a:lnTo>
                <a:lnTo>
                  <a:pt x="91157" y="116941"/>
                </a:lnTo>
                <a:lnTo>
                  <a:pt x="92459" y="116346"/>
                </a:lnTo>
                <a:lnTo>
                  <a:pt x="93762" y="115751"/>
                </a:lnTo>
                <a:lnTo>
                  <a:pt x="94990" y="115156"/>
                </a:lnTo>
                <a:lnTo>
                  <a:pt x="96255" y="114523"/>
                </a:lnTo>
                <a:lnTo>
                  <a:pt x="97482" y="113890"/>
                </a:lnTo>
                <a:lnTo>
                  <a:pt x="98673" y="113221"/>
                </a:lnTo>
                <a:lnTo>
                  <a:pt x="99864" y="112514"/>
                </a:lnTo>
                <a:lnTo>
                  <a:pt x="101017" y="111807"/>
                </a:lnTo>
                <a:lnTo>
                  <a:pt x="102171" y="111100"/>
                </a:lnTo>
                <a:lnTo>
                  <a:pt x="103287" y="110356"/>
                </a:lnTo>
                <a:lnTo>
                  <a:pt x="104366" y="109612"/>
                </a:lnTo>
                <a:lnTo>
                  <a:pt x="105445" y="108830"/>
                </a:lnTo>
                <a:lnTo>
                  <a:pt x="107305" y="107416"/>
                </a:lnTo>
                <a:lnTo>
                  <a:pt x="109128" y="105928"/>
                </a:lnTo>
                <a:lnTo>
                  <a:pt x="110914" y="104440"/>
                </a:lnTo>
                <a:lnTo>
                  <a:pt x="112663" y="102914"/>
                </a:lnTo>
                <a:lnTo>
                  <a:pt x="114337" y="101315"/>
                </a:lnTo>
                <a:lnTo>
                  <a:pt x="115974" y="99715"/>
                </a:lnTo>
                <a:lnTo>
                  <a:pt x="117537" y="98040"/>
                </a:lnTo>
                <a:lnTo>
                  <a:pt x="119063" y="96366"/>
                </a:lnTo>
                <a:lnTo>
                  <a:pt x="120551" y="94654"/>
                </a:lnTo>
                <a:lnTo>
                  <a:pt x="121965" y="92906"/>
                </a:lnTo>
                <a:lnTo>
                  <a:pt x="123341" y="91120"/>
                </a:lnTo>
                <a:lnTo>
                  <a:pt x="124644" y="89334"/>
                </a:lnTo>
                <a:lnTo>
                  <a:pt x="125909" y="87511"/>
                </a:lnTo>
                <a:lnTo>
                  <a:pt x="127062" y="85650"/>
                </a:lnTo>
                <a:lnTo>
                  <a:pt x="128215" y="83753"/>
                </a:lnTo>
                <a:lnTo>
                  <a:pt x="129257" y="81855"/>
                </a:lnTo>
                <a:lnTo>
                  <a:pt x="130262" y="79921"/>
                </a:lnTo>
                <a:lnTo>
                  <a:pt x="131229" y="77949"/>
                </a:lnTo>
                <a:lnTo>
                  <a:pt x="132085" y="75977"/>
                </a:lnTo>
                <a:lnTo>
                  <a:pt x="132866" y="73967"/>
                </a:lnTo>
                <a:lnTo>
                  <a:pt x="133610" y="71995"/>
                </a:lnTo>
                <a:lnTo>
                  <a:pt x="134243" y="69986"/>
                </a:lnTo>
                <a:lnTo>
                  <a:pt x="134838" y="67977"/>
                </a:lnTo>
                <a:lnTo>
                  <a:pt x="135359" y="65968"/>
                </a:lnTo>
                <a:lnTo>
                  <a:pt x="135768" y="63959"/>
                </a:lnTo>
                <a:lnTo>
                  <a:pt x="136141" y="61950"/>
                </a:lnTo>
                <a:lnTo>
                  <a:pt x="136401" y="59940"/>
                </a:lnTo>
                <a:lnTo>
                  <a:pt x="136624" y="57968"/>
                </a:lnTo>
                <a:lnTo>
                  <a:pt x="136736" y="55959"/>
                </a:lnTo>
                <a:lnTo>
                  <a:pt x="136810" y="53987"/>
                </a:lnTo>
                <a:lnTo>
                  <a:pt x="136773" y="52015"/>
                </a:lnTo>
                <a:lnTo>
                  <a:pt x="136661" y="50043"/>
                </a:lnTo>
                <a:lnTo>
                  <a:pt x="136513" y="48369"/>
                </a:lnTo>
                <a:lnTo>
                  <a:pt x="136327" y="46732"/>
                </a:lnTo>
                <a:lnTo>
                  <a:pt x="136066" y="45095"/>
                </a:lnTo>
                <a:lnTo>
                  <a:pt x="135768" y="43458"/>
                </a:lnTo>
                <a:lnTo>
                  <a:pt x="135396" y="41858"/>
                </a:lnTo>
                <a:lnTo>
                  <a:pt x="134950" y="40258"/>
                </a:lnTo>
                <a:lnTo>
                  <a:pt x="134503" y="38658"/>
                </a:lnTo>
                <a:lnTo>
                  <a:pt x="133945" y="37095"/>
                </a:lnTo>
                <a:lnTo>
                  <a:pt x="133387" y="35533"/>
                </a:lnTo>
                <a:lnTo>
                  <a:pt x="132717" y="34007"/>
                </a:lnTo>
                <a:lnTo>
                  <a:pt x="132048" y="32519"/>
                </a:lnTo>
                <a:lnTo>
                  <a:pt x="131304" y="30993"/>
                </a:lnTo>
                <a:lnTo>
                  <a:pt x="130485" y="29542"/>
                </a:lnTo>
                <a:lnTo>
                  <a:pt x="129629" y="28054"/>
                </a:lnTo>
                <a:lnTo>
                  <a:pt x="128736" y="26640"/>
                </a:lnTo>
                <a:lnTo>
                  <a:pt x="127769" y="25189"/>
                </a:lnTo>
                <a:lnTo>
                  <a:pt x="126653" y="23701"/>
                </a:lnTo>
                <a:lnTo>
                  <a:pt x="125499" y="22213"/>
                </a:lnTo>
                <a:lnTo>
                  <a:pt x="124271" y="20724"/>
                </a:lnTo>
                <a:lnTo>
                  <a:pt x="123006" y="19310"/>
                </a:lnTo>
                <a:lnTo>
                  <a:pt x="121667" y="17897"/>
                </a:lnTo>
                <a:lnTo>
                  <a:pt x="120290" y="16520"/>
                </a:lnTo>
                <a:lnTo>
                  <a:pt x="118839" y="15180"/>
                </a:lnTo>
                <a:lnTo>
                  <a:pt x="117314" y="13841"/>
                </a:lnTo>
                <a:lnTo>
                  <a:pt x="115751" y="12576"/>
                </a:lnTo>
                <a:lnTo>
                  <a:pt x="114114" y="11311"/>
                </a:lnTo>
                <a:lnTo>
                  <a:pt x="112440" y="10046"/>
                </a:lnTo>
                <a:lnTo>
                  <a:pt x="110691" y="8855"/>
                </a:lnTo>
                <a:lnTo>
                  <a:pt x="108905" y="7665"/>
                </a:lnTo>
                <a:lnTo>
                  <a:pt x="107082" y="6548"/>
                </a:lnTo>
                <a:lnTo>
                  <a:pt x="105147" y="5432"/>
                </a:lnTo>
                <a:lnTo>
                  <a:pt x="103212" y="4353"/>
                </a:lnTo>
                <a:lnTo>
                  <a:pt x="101947" y="3683"/>
                </a:lnTo>
                <a:lnTo>
                  <a:pt x="100645" y="3051"/>
                </a:lnTo>
                <a:lnTo>
                  <a:pt x="99380" y="2456"/>
                </a:lnTo>
                <a:lnTo>
                  <a:pt x="98078" y="1898"/>
                </a:lnTo>
                <a:lnTo>
                  <a:pt x="96775" y="1377"/>
                </a:lnTo>
                <a:lnTo>
                  <a:pt x="95473" y="893"/>
                </a:lnTo>
                <a:lnTo>
                  <a:pt x="94134" y="409"/>
                </a:lnTo>
                <a:lnTo>
                  <a:pt x="9279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00" name="Google Shape;200;p26"/>
          <p:cNvSpPr/>
          <p:nvPr>
            <p:ph idx="2" type="pic"/>
          </p:nvPr>
        </p:nvSpPr>
        <p:spPr>
          <a:xfrm>
            <a:off x="3138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201" name="Google Shape;201;p26"/>
          <p:cNvSpPr/>
          <p:nvPr/>
        </p:nvSpPr>
        <p:spPr>
          <a:xfrm>
            <a:off x="-1692" y="0"/>
            <a:ext cx="1834577" cy="1066372"/>
          </a:xfrm>
          <a:custGeom>
            <a:rect b="b" l="l" r="r" t="t"/>
            <a:pathLst>
              <a:path extrusionOk="0" h="34863" w="59978">
                <a:moveTo>
                  <a:pt x="57485" y="0"/>
                </a:moveTo>
                <a:lnTo>
                  <a:pt x="55848" y="446"/>
                </a:lnTo>
                <a:lnTo>
                  <a:pt x="54248" y="930"/>
                </a:lnTo>
                <a:lnTo>
                  <a:pt x="52611" y="1414"/>
                </a:lnTo>
                <a:lnTo>
                  <a:pt x="50974" y="1972"/>
                </a:lnTo>
                <a:lnTo>
                  <a:pt x="49299" y="2567"/>
                </a:lnTo>
                <a:lnTo>
                  <a:pt x="47662" y="3163"/>
                </a:lnTo>
                <a:lnTo>
                  <a:pt x="45988" y="3832"/>
                </a:lnTo>
                <a:lnTo>
                  <a:pt x="44314" y="4502"/>
                </a:lnTo>
                <a:lnTo>
                  <a:pt x="42639" y="5246"/>
                </a:lnTo>
                <a:lnTo>
                  <a:pt x="40965" y="5990"/>
                </a:lnTo>
                <a:lnTo>
                  <a:pt x="39291" y="6772"/>
                </a:lnTo>
                <a:lnTo>
                  <a:pt x="37579" y="7627"/>
                </a:lnTo>
                <a:lnTo>
                  <a:pt x="35905" y="8483"/>
                </a:lnTo>
                <a:lnTo>
                  <a:pt x="34193" y="9376"/>
                </a:lnTo>
                <a:lnTo>
                  <a:pt x="32482" y="10306"/>
                </a:lnTo>
                <a:lnTo>
                  <a:pt x="30770" y="11274"/>
                </a:lnTo>
                <a:lnTo>
                  <a:pt x="28203" y="12762"/>
                </a:lnTo>
                <a:lnTo>
                  <a:pt x="25710" y="14287"/>
                </a:lnTo>
                <a:lnTo>
                  <a:pt x="23292" y="15850"/>
                </a:lnTo>
                <a:lnTo>
                  <a:pt x="20910" y="17413"/>
                </a:lnTo>
                <a:lnTo>
                  <a:pt x="18641" y="18976"/>
                </a:lnTo>
                <a:lnTo>
                  <a:pt x="16483" y="20538"/>
                </a:lnTo>
                <a:lnTo>
                  <a:pt x="14362" y="22101"/>
                </a:lnTo>
                <a:lnTo>
                  <a:pt x="12353" y="23626"/>
                </a:lnTo>
                <a:lnTo>
                  <a:pt x="10455" y="25115"/>
                </a:lnTo>
                <a:lnTo>
                  <a:pt x="8632" y="26603"/>
                </a:lnTo>
                <a:lnTo>
                  <a:pt x="6921" y="28017"/>
                </a:lnTo>
                <a:lnTo>
                  <a:pt x="5283" y="29356"/>
                </a:lnTo>
                <a:lnTo>
                  <a:pt x="2418" y="31886"/>
                </a:lnTo>
                <a:lnTo>
                  <a:pt x="0" y="34082"/>
                </a:lnTo>
                <a:lnTo>
                  <a:pt x="0" y="34863"/>
                </a:lnTo>
                <a:lnTo>
                  <a:pt x="2381" y="32705"/>
                </a:lnTo>
                <a:lnTo>
                  <a:pt x="5246" y="30175"/>
                </a:lnTo>
                <a:lnTo>
                  <a:pt x="6846" y="28835"/>
                </a:lnTo>
                <a:lnTo>
                  <a:pt x="8558" y="27384"/>
                </a:lnTo>
                <a:lnTo>
                  <a:pt x="10418" y="25933"/>
                </a:lnTo>
                <a:lnTo>
                  <a:pt x="12353" y="24408"/>
                </a:lnTo>
                <a:lnTo>
                  <a:pt x="14362" y="22845"/>
                </a:lnTo>
                <a:lnTo>
                  <a:pt x="16520" y="21245"/>
                </a:lnTo>
                <a:lnTo>
                  <a:pt x="18715" y="19682"/>
                </a:lnTo>
                <a:lnTo>
                  <a:pt x="21059" y="18045"/>
                </a:lnTo>
                <a:lnTo>
                  <a:pt x="23440" y="16483"/>
                </a:lnTo>
                <a:lnTo>
                  <a:pt x="25896" y="14883"/>
                </a:lnTo>
                <a:lnTo>
                  <a:pt x="28463" y="13320"/>
                </a:lnTo>
                <a:lnTo>
                  <a:pt x="31068" y="11757"/>
                </a:lnTo>
                <a:lnTo>
                  <a:pt x="32928" y="10716"/>
                </a:lnTo>
                <a:lnTo>
                  <a:pt x="34789" y="9711"/>
                </a:lnTo>
                <a:lnTo>
                  <a:pt x="36649" y="8744"/>
                </a:lnTo>
                <a:lnTo>
                  <a:pt x="38472" y="7851"/>
                </a:lnTo>
                <a:lnTo>
                  <a:pt x="40295" y="6958"/>
                </a:lnTo>
                <a:lnTo>
                  <a:pt x="42156" y="6102"/>
                </a:lnTo>
                <a:lnTo>
                  <a:pt x="43979" y="5321"/>
                </a:lnTo>
                <a:lnTo>
                  <a:pt x="45765" y="4539"/>
                </a:lnTo>
                <a:lnTo>
                  <a:pt x="47588" y="3832"/>
                </a:lnTo>
                <a:lnTo>
                  <a:pt x="49374" y="3163"/>
                </a:lnTo>
                <a:lnTo>
                  <a:pt x="51160" y="2530"/>
                </a:lnTo>
                <a:lnTo>
                  <a:pt x="52946" y="1935"/>
                </a:lnTo>
                <a:lnTo>
                  <a:pt x="54732" y="1377"/>
                </a:lnTo>
                <a:lnTo>
                  <a:pt x="56480" y="893"/>
                </a:lnTo>
                <a:lnTo>
                  <a:pt x="58229" y="409"/>
                </a:lnTo>
                <a:lnTo>
                  <a:pt x="5997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02" name="Google Shape;202;p2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03" name="Google Shape;203;p26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4">
  <p:cSld name="BLANK_1_1_1_1_1_1_1_1_1_1_1_1_2_1_1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7"/>
          <p:cNvPicPr preferRelativeResize="0"/>
          <p:nvPr/>
        </p:nvPicPr>
        <p:blipFill rotWithShape="1">
          <a:blip r:embed="rId2">
            <a:alphaModFix/>
          </a:blip>
          <a:srcRect b="50879" l="0" r="0" t="0"/>
          <a:stretch/>
        </p:blipFill>
        <p:spPr>
          <a:xfrm rot="10800000">
            <a:off x="4511648" y="-5102"/>
            <a:ext cx="3255127" cy="1598802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7"/>
          <p:cNvSpPr/>
          <p:nvPr/>
        </p:nvSpPr>
        <p:spPr>
          <a:xfrm>
            <a:off x="5160582" y="1163682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100%" r="0%" t="100%"/>
            </a:path>
            <a:tileRect b="-100%" l="0%" r="-10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207" name="Google Shape;207;p27"/>
          <p:cNvPicPr preferRelativeResize="0"/>
          <p:nvPr/>
        </p:nvPicPr>
        <p:blipFill rotWithShape="1">
          <a:blip r:embed="rId3">
            <a:alphaModFix/>
          </a:blip>
          <a:srcRect b="0" l="0" r="0" t="39965"/>
          <a:stretch/>
        </p:blipFill>
        <p:spPr>
          <a:xfrm rot="10800000">
            <a:off x="4410800" y="2763370"/>
            <a:ext cx="3992800" cy="2397126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7"/>
          <p:cNvSpPr/>
          <p:nvPr/>
        </p:nvSpPr>
        <p:spPr>
          <a:xfrm>
            <a:off x="5269687" y="0"/>
            <a:ext cx="3874304" cy="2438400"/>
          </a:xfrm>
          <a:custGeom>
            <a:rect b="b" l="l" r="r" t="t"/>
            <a:pathLst>
              <a:path extrusionOk="0" h="76200" w="121072">
                <a:moveTo>
                  <a:pt x="0" y="0"/>
                </a:moveTo>
                <a:lnTo>
                  <a:pt x="1675" y="2456"/>
                </a:lnTo>
                <a:lnTo>
                  <a:pt x="3349" y="4800"/>
                </a:lnTo>
                <a:lnTo>
                  <a:pt x="4837" y="6883"/>
                </a:lnTo>
                <a:lnTo>
                  <a:pt x="6363" y="8930"/>
                </a:lnTo>
                <a:lnTo>
                  <a:pt x="7851" y="10902"/>
                </a:lnTo>
                <a:lnTo>
                  <a:pt x="9377" y="12874"/>
                </a:lnTo>
                <a:lnTo>
                  <a:pt x="10902" y="14771"/>
                </a:lnTo>
                <a:lnTo>
                  <a:pt x="12427" y="16594"/>
                </a:lnTo>
                <a:lnTo>
                  <a:pt x="13953" y="18417"/>
                </a:lnTo>
                <a:lnTo>
                  <a:pt x="15478" y="20166"/>
                </a:lnTo>
                <a:lnTo>
                  <a:pt x="17004" y="21878"/>
                </a:lnTo>
                <a:lnTo>
                  <a:pt x="18529" y="23552"/>
                </a:lnTo>
                <a:lnTo>
                  <a:pt x="20092" y="25189"/>
                </a:lnTo>
                <a:lnTo>
                  <a:pt x="21618" y="26752"/>
                </a:lnTo>
                <a:lnTo>
                  <a:pt x="23180" y="28277"/>
                </a:lnTo>
                <a:lnTo>
                  <a:pt x="24706" y="29766"/>
                </a:lnTo>
                <a:lnTo>
                  <a:pt x="26268" y="31179"/>
                </a:lnTo>
                <a:lnTo>
                  <a:pt x="27794" y="32556"/>
                </a:lnTo>
                <a:lnTo>
                  <a:pt x="29208" y="33784"/>
                </a:lnTo>
                <a:lnTo>
                  <a:pt x="30622" y="34975"/>
                </a:lnTo>
                <a:lnTo>
                  <a:pt x="32036" y="36091"/>
                </a:lnTo>
                <a:lnTo>
                  <a:pt x="33449" y="37170"/>
                </a:lnTo>
                <a:lnTo>
                  <a:pt x="34863" y="38249"/>
                </a:lnTo>
                <a:lnTo>
                  <a:pt x="36277" y="39253"/>
                </a:lnTo>
                <a:lnTo>
                  <a:pt x="37654" y="40221"/>
                </a:lnTo>
                <a:lnTo>
                  <a:pt x="39068" y="41114"/>
                </a:lnTo>
                <a:lnTo>
                  <a:pt x="40482" y="42007"/>
                </a:lnTo>
                <a:lnTo>
                  <a:pt x="41858" y="42825"/>
                </a:lnTo>
                <a:lnTo>
                  <a:pt x="43272" y="43607"/>
                </a:lnTo>
                <a:lnTo>
                  <a:pt x="44649" y="44351"/>
                </a:lnTo>
                <a:lnTo>
                  <a:pt x="46025" y="45058"/>
                </a:lnTo>
                <a:lnTo>
                  <a:pt x="47402" y="45727"/>
                </a:lnTo>
                <a:lnTo>
                  <a:pt x="48779" y="46323"/>
                </a:lnTo>
                <a:lnTo>
                  <a:pt x="50155" y="46918"/>
                </a:lnTo>
                <a:lnTo>
                  <a:pt x="51420" y="47402"/>
                </a:lnTo>
                <a:lnTo>
                  <a:pt x="52685" y="47848"/>
                </a:lnTo>
                <a:lnTo>
                  <a:pt x="53913" y="48220"/>
                </a:lnTo>
                <a:lnTo>
                  <a:pt x="55141" y="48592"/>
                </a:lnTo>
                <a:lnTo>
                  <a:pt x="56369" y="48927"/>
                </a:lnTo>
                <a:lnTo>
                  <a:pt x="57597" y="49225"/>
                </a:lnTo>
                <a:lnTo>
                  <a:pt x="58787" y="49448"/>
                </a:lnTo>
                <a:lnTo>
                  <a:pt x="59978" y="49671"/>
                </a:lnTo>
                <a:lnTo>
                  <a:pt x="61169" y="49820"/>
                </a:lnTo>
                <a:lnTo>
                  <a:pt x="62359" y="49969"/>
                </a:lnTo>
                <a:lnTo>
                  <a:pt x="63513" y="50043"/>
                </a:lnTo>
                <a:lnTo>
                  <a:pt x="64666" y="50081"/>
                </a:lnTo>
                <a:lnTo>
                  <a:pt x="65782" y="50118"/>
                </a:lnTo>
                <a:lnTo>
                  <a:pt x="66936" y="50081"/>
                </a:lnTo>
                <a:lnTo>
                  <a:pt x="68052" y="50006"/>
                </a:lnTo>
                <a:lnTo>
                  <a:pt x="69168" y="49895"/>
                </a:lnTo>
                <a:lnTo>
                  <a:pt x="70210" y="49746"/>
                </a:lnTo>
                <a:lnTo>
                  <a:pt x="71252" y="49560"/>
                </a:lnTo>
                <a:lnTo>
                  <a:pt x="72256" y="49336"/>
                </a:lnTo>
                <a:lnTo>
                  <a:pt x="73261" y="49076"/>
                </a:lnTo>
                <a:lnTo>
                  <a:pt x="74266" y="48778"/>
                </a:lnTo>
                <a:lnTo>
                  <a:pt x="75196" y="48443"/>
                </a:lnTo>
                <a:lnTo>
                  <a:pt x="76163" y="48071"/>
                </a:lnTo>
                <a:lnTo>
                  <a:pt x="77093" y="47699"/>
                </a:lnTo>
                <a:lnTo>
                  <a:pt x="77986" y="47253"/>
                </a:lnTo>
                <a:lnTo>
                  <a:pt x="78842" y="46769"/>
                </a:lnTo>
                <a:lnTo>
                  <a:pt x="79698" y="46285"/>
                </a:lnTo>
                <a:lnTo>
                  <a:pt x="80554" y="45765"/>
                </a:lnTo>
                <a:lnTo>
                  <a:pt x="81372" y="45169"/>
                </a:lnTo>
                <a:lnTo>
                  <a:pt x="82153" y="44574"/>
                </a:lnTo>
                <a:lnTo>
                  <a:pt x="82898" y="43941"/>
                </a:lnTo>
                <a:lnTo>
                  <a:pt x="83642" y="43309"/>
                </a:lnTo>
                <a:lnTo>
                  <a:pt x="84311" y="43979"/>
                </a:lnTo>
                <a:lnTo>
                  <a:pt x="86172" y="45951"/>
                </a:lnTo>
                <a:lnTo>
                  <a:pt x="88107" y="47923"/>
                </a:lnTo>
                <a:lnTo>
                  <a:pt x="90079" y="49895"/>
                </a:lnTo>
                <a:lnTo>
                  <a:pt x="92051" y="51866"/>
                </a:lnTo>
                <a:lnTo>
                  <a:pt x="94134" y="53801"/>
                </a:lnTo>
                <a:lnTo>
                  <a:pt x="96218" y="55773"/>
                </a:lnTo>
                <a:lnTo>
                  <a:pt x="98339" y="57708"/>
                </a:lnTo>
                <a:lnTo>
                  <a:pt x="100497" y="59643"/>
                </a:lnTo>
                <a:lnTo>
                  <a:pt x="102729" y="61577"/>
                </a:lnTo>
                <a:lnTo>
                  <a:pt x="104961" y="63475"/>
                </a:lnTo>
                <a:lnTo>
                  <a:pt x="107268" y="65410"/>
                </a:lnTo>
                <a:lnTo>
                  <a:pt x="109575" y="67307"/>
                </a:lnTo>
                <a:lnTo>
                  <a:pt x="111956" y="69205"/>
                </a:lnTo>
                <a:lnTo>
                  <a:pt x="114338" y="71102"/>
                </a:lnTo>
                <a:lnTo>
                  <a:pt x="116756" y="72963"/>
                </a:lnTo>
                <a:lnTo>
                  <a:pt x="119249" y="74860"/>
                </a:lnTo>
                <a:lnTo>
                  <a:pt x="121072" y="76200"/>
                </a:lnTo>
                <a:lnTo>
                  <a:pt x="121072" y="75456"/>
                </a:lnTo>
                <a:lnTo>
                  <a:pt x="119621" y="74377"/>
                </a:lnTo>
                <a:lnTo>
                  <a:pt x="117128" y="72516"/>
                </a:lnTo>
                <a:lnTo>
                  <a:pt x="114710" y="70619"/>
                </a:lnTo>
                <a:lnTo>
                  <a:pt x="112328" y="68758"/>
                </a:lnTo>
                <a:lnTo>
                  <a:pt x="109947" y="66861"/>
                </a:lnTo>
                <a:lnTo>
                  <a:pt x="107640" y="64963"/>
                </a:lnTo>
                <a:lnTo>
                  <a:pt x="105333" y="63029"/>
                </a:lnTo>
                <a:lnTo>
                  <a:pt x="103101" y="61131"/>
                </a:lnTo>
                <a:lnTo>
                  <a:pt x="100906" y="59196"/>
                </a:lnTo>
                <a:lnTo>
                  <a:pt x="98748" y="57261"/>
                </a:lnTo>
                <a:lnTo>
                  <a:pt x="96627" y="55327"/>
                </a:lnTo>
                <a:lnTo>
                  <a:pt x="94543" y="53392"/>
                </a:lnTo>
                <a:lnTo>
                  <a:pt x="92497" y="51420"/>
                </a:lnTo>
                <a:lnTo>
                  <a:pt x="90488" y="49485"/>
                </a:lnTo>
                <a:lnTo>
                  <a:pt x="88516" y="47513"/>
                </a:lnTo>
                <a:lnTo>
                  <a:pt x="86618" y="45541"/>
                </a:lnTo>
                <a:lnTo>
                  <a:pt x="84721" y="43569"/>
                </a:lnTo>
                <a:lnTo>
                  <a:pt x="84088" y="42900"/>
                </a:lnTo>
                <a:lnTo>
                  <a:pt x="84795" y="42155"/>
                </a:lnTo>
                <a:lnTo>
                  <a:pt x="85465" y="41411"/>
                </a:lnTo>
                <a:lnTo>
                  <a:pt x="86135" y="40667"/>
                </a:lnTo>
                <a:lnTo>
                  <a:pt x="86730" y="39849"/>
                </a:lnTo>
                <a:lnTo>
                  <a:pt x="87325" y="38993"/>
                </a:lnTo>
                <a:lnTo>
                  <a:pt x="87921" y="38137"/>
                </a:lnTo>
                <a:lnTo>
                  <a:pt x="88441" y="37244"/>
                </a:lnTo>
                <a:lnTo>
                  <a:pt x="88962" y="36351"/>
                </a:lnTo>
                <a:lnTo>
                  <a:pt x="89446" y="35384"/>
                </a:lnTo>
                <a:lnTo>
                  <a:pt x="89893" y="34416"/>
                </a:lnTo>
                <a:lnTo>
                  <a:pt x="90339" y="33412"/>
                </a:lnTo>
                <a:lnTo>
                  <a:pt x="90711" y="32407"/>
                </a:lnTo>
                <a:lnTo>
                  <a:pt x="91083" y="31365"/>
                </a:lnTo>
                <a:lnTo>
                  <a:pt x="91418" y="30286"/>
                </a:lnTo>
                <a:lnTo>
                  <a:pt x="91716" y="29170"/>
                </a:lnTo>
                <a:lnTo>
                  <a:pt x="91976" y="28054"/>
                </a:lnTo>
                <a:lnTo>
                  <a:pt x="92125" y="27235"/>
                </a:lnTo>
                <a:lnTo>
                  <a:pt x="92274" y="26380"/>
                </a:lnTo>
                <a:lnTo>
                  <a:pt x="92385" y="25524"/>
                </a:lnTo>
                <a:lnTo>
                  <a:pt x="92460" y="24668"/>
                </a:lnTo>
                <a:lnTo>
                  <a:pt x="92497" y="23812"/>
                </a:lnTo>
                <a:lnTo>
                  <a:pt x="92534" y="22919"/>
                </a:lnTo>
                <a:lnTo>
                  <a:pt x="92534" y="22027"/>
                </a:lnTo>
                <a:lnTo>
                  <a:pt x="92497" y="21134"/>
                </a:lnTo>
                <a:lnTo>
                  <a:pt x="92423" y="20203"/>
                </a:lnTo>
                <a:lnTo>
                  <a:pt x="92311" y="19310"/>
                </a:lnTo>
                <a:lnTo>
                  <a:pt x="92199" y="18380"/>
                </a:lnTo>
                <a:lnTo>
                  <a:pt x="92051" y="17450"/>
                </a:lnTo>
                <a:lnTo>
                  <a:pt x="91864" y="16483"/>
                </a:lnTo>
                <a:lnTo>
                  <a:pt x="91678" y="15553"/>
                </a:lnTo>
                <a:lnTo>
                  <a:pt x="91418" y="14585"/>
                </a:lnTo>
                <a:lnTo>
                  <a:pt x="91158" y="13618"/>
                </a:lnTo>
                <a:lnTo>
                  <a:pt x="90637" y="11943"/>
                </a:lnTo>
                <a:lnTo>
                  <a:pt x="90041" y="10269"/>
                </a:lnTo>
                <a:lnTo>
                  <a:pt x="89372" y="8558"/>
                </a:lnTo>
                <a:lnTo>
                  <a:pt x="88590" y="6883"/>
                </a:lnTo>
                <a:lnTo>
                  <a:pt x="87772" y="5172"/>
                </a:lnTo>
                <a:lnTo>
                  <a:pt x="86842" y="3423"/>
                </a:lnTo>
                <a:lnTo>
                  <a:pt x="85837" y="1712"/>
                </a:lnTo>
                <a:lnTo>
                  <a:pt x="84795" y="0"/>
                </a:lnTo>
                <a:lnTo>
                  <a:pt x="84088" y="0"/>
                </a:lnTo>
                <a:lnTo>
                  <a:pt x="85167" y="1749"/>
                </a:lnTo>
                <a:lnTo>
                  <a:pt x="86209" y="3497"/>
                </a:lnTo>
                <a:lnTo>
                  <a:pt x="87139" y="5209"/>
                </a:lnTo>
                <a:lnTo>
                  <a:pt x="87995" y="6958"/>
                </a:lnTo>
                <a:lnTo>
                  <a:pt x="88776" y="8669"/>
                </a:lnTo>
                <a:lnTo>
                  <a:pt x="89446" y="10381"/>
                </a:lnTo>
                <a:lnTo>
                  <a:pt x="90079" y="12092"/>
                </a:lnTo>
                <a:lnTo>
                  <a:pt x="90599" y="13804"/>
                </a:lnTo>
                <a:lnTo>
                  <a:pt x="90860" y="14734"/>
                </a:lnTo>
                <a:lnTo>
                  <a:pt x="91083" y="15664"/>
                </a:lnTo>
                <a:lnTo>
                  <a:pt x="91306" y="16594"/>
                </a:lnTo>
                <a:lnTo>
                  <a:pt x="91455" y="17524"/>
                </a:lnTo>
                <a:lnTo>
                  <a:pt x="91604" y="18455"/>
                </a:lnTo>
                <a:lnTo>
                  <a:pt x="91716" y="19348"/>
                </a:lnTo>
                <a:lnTo>
                  <a:pt x="91827" y="20241"/>
                </a:lnTo>
                <a:lnTo>
                  <a:pt x="91902" y="21134"/>
                </a:lnTo>
                <a:lnTo>
                  <a:pt x="91939" y="22027"/>
                </a:lnTo>
                <a:lnTo>
                  <a:pt x="91939" y="22919"/>
                </a:lnTo>
                <a:lnTo>
                  <a:pt x="91902" y="23775"/>
                </a:lnTo>
                <a:lnTo>
                  <a:pt x="91864" y="24631"/>
                </a:lnTo>
                <a:lnTo>
                  <a:pt x="91790" y="25450"/>
                </a:lnTo>
                <a:lnTo>
                  <a:pt x="91678" y="26305"/>
                </a:lnTo>
                <a:lnTo>
                  <a:pt x="91530" y="27124"/>
                </a:lnTo>
                <a:lnTo>
                  <a:pt x="91381" y="27942"/>
                </a:lnTo>
                <a:lnTo>
                  <a:pt x="91120" y="29021"/>
                </a:lnTo>
                <a:lnTo>
                  <a:pt x="90823" y="30100"/>
                </a:lnTo>
                <a:lnTo>
                  <a:pt x="90525" y="31142"/>
                </a:lnTo>
                <a:lnTo>
                  <a:pt x="90153" y="32184"/>
                </a:lnTo>
                <a:lnTo>
                  <a:pt x="89781" y="33189"/>
                </a:lnTo>
                <a:lnTo>
                  <a:pt x="89372" y="34156"/>
                </a:lnTo>
                <a:lnTo>
                  <a:pt x="88925" y="35123"/>
                </a:lnTo>
                <a:lnTo>
                  <a:pt x="88441" y="36054"/>
                </a:lnTo>
                <a:lnTo>
                  <a:pt x="87958" y="36946"/>
                </a:lnTo>
                <a:lnTo>
                  <a:pt x="87400" y="37802"/>
                </a:lnTo>
                <a:lnTo>
                  <a:pt x="86842" y="38658"/>
                </a:lnTo>
                <a:lnTo>
                  <a:pt x="86283" y="39477"/>
                </a:lnTo>
                <a:lnTo>
                  <a:pt x="85651" y="40258"/>
                </a:lnTo>
                <a:lnTo>
                  <a:pt x="85018" y="41002"/>
                </a:lnTo>
                <a:lnTo>
                  <a:pt x="84349" y="41746"/>
                </a:lnTo>
                <a:lnTo>
                  <a:pt x="83679" y="42453"/>
                </a:lnTo>
                <a:lnTo>
                  <a:pt x="81484" y="40035"/>
                </a:lnTo>
                <a:lnTo>
                  <a:pt x="79363" y="37653"/>
                </a:lnTo>
                <a:lnTo>
                  <a:pt x="77317" y="35235"/>
                </a:lnTo>
                <a:lnTo>
                  <a:pt x="75307" y="32817"/>
                </a:lnTo>
                <a:lnTo>
                  <a:pt x="73373" y="30398"/>
                </a:lnTo>
                <a:lnTo>
                  <a:pt x="71512" y="27980"/>
                </a:lnTo>
                <a:lnTo>
                  <a:pt x="69726" y="25561"/>
                </a:lnTo>
                <a:lnTo>
                  <a:pt x="67978" y="23143"/>
                </a:lnTo>
                <a:lnTo>
                  <a:pt x="66303" y="20687"/>
                </a:lnTo>
                <a:lnTo>
                  <a:pt x="64703" y="18269"/>
                </a:lnTo>
                <a:lnTo>
                  <a:pt x="63178" y="15850"/>
                </a:lnTo>
                <a:lnTo>
                  <a:pt x="61727" y="13395"/>
                </a:lnTo>
                <a:lnTo>
                  <a:pt x="60313" y="10976"/>
                </a:lnTo>
                <a:lnTo>
                  <a:pt x="58973" y="8558"/>
                </a:lnTo>
                <a:lnTo>
                  <a:pt x="57708" y="6102"/>
                </a:lnTo>
                <a:lnTo>
                  <a:pt x="56518" y="3683"/>
                </a:lnTo>
                <a:lnTo>
                  <a:pt x="55662" y="1823"/>
                </a:lnTo>
                <a:lnTo>
                  <a:pt x="54843" y="0"/>
                </a:lnTo>
                <a:lnTo>
                  <a:pt x="54174" y="0"/>
                </a:lnTo>
                <a:lnTo>
                  <a:pt x="55067" y="1935"/>
                </a:lnTo>
                <a:lnTo>
                  <a:pt x="55997" y="3944"/>
                </a:lnTo>
                <a:lnTo>
                  <a:pt x="57188" y="6400"/>
                </a:lnTo>
                <a:lnTo>
                  <a:pt x="58453" y="8818"/>
                </a:lnTo>
                <a:lnTo>
                  <a:pt x="59792" y="11274"/>
                </a:lnTo>
                <a:lnTo>
                  <a:pt x="61206" y="13692"/>
                </a:lnTo>
                <a:lnTo>
                  <a:pt x="62657" y="16148"/>
                </a:lnTo>
                <a:lnTo>
                  <a:pt x="64220" y="18603"/>
                </a:lnTo>
                <a:lnTo>
                  <a:pt x="65820" y="21022"/>
                </a:lnTo>
                <a:lnTo>
                  <a:pt x="67494" y="23478"/>
                </a:lnTo>
                <a:lnTo>
                  <a:pt x="69243" y="25896"/>
                </a:lnTo>
                <a:lnTo>
                  <a:pt x="71029" y="28352"/>
                </a:lnTo>
                <a:lnTo>
                  <a:pt x="72926" y="30770"/>
                </a:lnTo>
                <a:lnTo>
                  <a:pt x="74861" y="33189"/>
                </a:lnTo>
                <a:lnTo>
                  <a:pt x="76833" y="35607"/>
                </a:lnTo>
                <a:lnTo>
                  <a:pt x="78916" y="38026"/>
                </a:lnTo>
                <a:lnTo>
                  <a:pt x="81037" y="40444"/>
                </a:lnTo>
                <a:lnTo>
                  <a:pt x="83232" y="42862"/>
                </a:lnTo>
                <a:lnTo>
                  <a:pt x="82526" y="43495"/>
                </a:lnTo>
                <a:lnTo>
                  <a:pt x="81781" y="44127"/>
                </a:lnTo>
                <a:lnTo>
                  <a:pt x="81000" y="44686"/>
                </a:lnTo>
                <a:lnTo>
                  <a:pt x="80219" y="45244"/>
                </a:lnTo>
                <a:lnTo>
                  <a:pt x="79400" y="45765"/>
                </a:lnTo>
                <a:lnTo>
                  <a:pt x="78544" y="46285"/>
                </a:lnTo>
                <a:lnTo>
                  <a:pt x="77689" y="46732"/>
                </a:lnTo>
                <a:lnTo>
                  <a:pt x="76833" y="47141"/>
                </a:lnTo>
                <a:lnTo>
                  <a:pt x="75903" y="47550"/>
                </a:lnTo>
                <a:lnTo>
                  <a:pt x="75010" y="47885"/>
                </a:lnTo>
                <a:lnTo>
                  <a:pt x="74042" y="48220"/>
                </a:lnTo>
                <a:lnTo>
                  <a:pt x="73112" y="48518"/>
                </a:lnTo>
                <a:lnTo>
                  <a:pt x="72108" y="48741"/>
                </a:lnTo>
                <a:lnTo>
                  <a:pt x="71140" y="48964"/>
                </a:lnTo>
                <a:lnTo>
                  <a:pt x="70098" y="49150"/>
                </a:lnTo>
                <a:lnTo>
                  <a:pt x="69094" y="49299"/>
                </a:lnTo>
                <a:lnTo>
                  <a:pt x="67978" y="49411"/>
                </a:lnTo>
                <a:lnTo>
                  <a:pt x="66899" y="49485"/>
                </a:lnTo>
                <a:lnTo>
                  <a:pt x="65782" y="49522"/>
                </a:lnTo>
                <a:lnTo>
                  <a:pt x="64666" y="49485"/>
                </a:lnTo>
                <a:lnTo>
                  <a:pt x="63513" y="49448"/>
                </a:lnTo>
                <a:lnTo>
                  <a:pt x="62397" y="49374"/>
                </a:lnTo>
                <a:lnTo>
                  <a:pt x="61243" y="49225"/>
                </a:lnTo>
                <a:lnTo>
                  <a:pt x="60052" y="49076"/>
                </a:lnTo>
                <a:lnTo>
                  <a:pt x="58899" y="48890"/>
                </a:lnTo>
                <a:lnTo>
                  <a:pt x="57708" y="48629"/>
                </a:lnTo>
                <a:lnTo>
                  <a:pt x="56518" y="48332"/>
                </a:lnTo>
                <a:lnTo>
                  <a:pt x="55290" y="48034"/>
                </a:lnTo>
                <a:lnTo>
                  <a:pt x="54099" y="47662"/>
                </a:lnTo>
                <a:lnTo>
                  <a:pt x="52872" y="47253"/>
                </a:lnTo>
                <a:lnTo>
                  <a:pt x="51644" y="46844"/>
                </a:lnTo>
                <a:lnTo>
                  <a:pt x="50379" y="46360"/>
                </a:lnTo>
                <a:lnTo>
                  <a:pt x="49039" y="45802"/>
                </a:lnTo>
                <a:lnTo>
                  <a:pt x="47663" y="45169"/>
                </a:lnTo>
                <a:lnTo>
                  <a:pt x="46286" y="44537"/>
                </a:lnTo>
                <a:lnTo>
                  <a:pt x="44909" y="43830"/>
                </a:lnTo>
                <a:lnTo>
                  <a:pt x="43533" y="43086"/>
                </a:lnTo>
                <a:lnTo>
                  <a:pt x="42156" y="42304"/>
                </a:lnTo>
                <a:lnTo>
                  <a:pt x="40779" y="41486"/>
                </a:lnTo>
                <a:lnTo>
                  <a:pt x="39403" y="40630"/>
                </a:lnTo>
                <a:lnTo>
                  <a:pt x="37989" y="39700"/>
                </a:lnTo>
                <a:lnTo>
                  <a:pt x="36612" y="38732"/>
                </a:lnTo>
                <a:lnTo>
                  <a:pt x="35198" y="37765"/>
                </a:lnTo>
                <a:lnTo>
                  <a:pt x="33784" y="36723"/>
                </a:lnTo>
                <a:lnTo>
                  <a:pt x="32408" y="35607"/>
                </a:lnTo>
                <a:lnTo>
                  <a:pt x="30994" y="34491"/>
                </a:lnTo>
                <a:lnTo>
                  <a:pt x="29580" y="33337"/>
                </a:lnTo>
                <a:lnTo>
                  <a:pt x="28203" y="32110"/>
                </a:lnTo>
                <a:lnTo>
                  <a:pt x="26641" y="30733"/>
                </a:lnTo>
                <a:lnTo>
                  <a:pt x="25115" y="29319"/>
                </a:lnTo>
                <a:lnTo>
                  <a:pt x="23590" y="27868"/>
                </a:lnTo>
                <a:lnTo>
                  <a:pt x="22027" y="26343"/>
                </a:lnTo>
                <a:lnTo>
                  <a:pt x="20501" y="24780"/>
                </a:lnTo>
                <a:lnTo>
                  <a:pt x="18976" y="23143"/>
                </a:lnTo>
                <a:lnTo>
                  <a:pt x="17450" y="21506"/>
                </a:lnTo>
                <a:lnTo>
                  <a:pt x="15925" y="19794"/>
                </a:lnTo>
                <a:lnTo>
                  <a:pt x="14399" y="18008"/>
                </a:lnTo>
                <a:lnTo>
                  <a:pt x="12874" y="16222"/>
                </a:lnTo>
                <a:lnTo>
                  <a:pt x="11348" y="14362"/>
                </a:lnTo>
                <a:lnTo>
                  <a:pt x="9823" y="12502"/>
                </a:lnTo>
                <a:lnTo>
                  <a:pt x="8335" y="10530"/>
                </a:lnTo>
                <a:lnTo>
                  <a:pt x="6809" y="8558"/>
                </a:lnTo>
                <a:lnTo>
                  <a:pt x="5321" y="6548"/>
                </a:lnTo>
                <a:lnTo>
                  <a:pt x="3833" y="4465"/>
                </a:lnTo>
                <a:lnTo>
                  <a:pt x="2270" y="2270"/>
                </a:lnTo>
                <a:lnTo>
                  <a:pt x="7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09" name="Google Shape;209;p27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/>
            </a:lvl9pPr>
          </a:lstStyle>
          <a:p/>
        </p:txBody>
      </p:sp>
      <p:sp>
        <p:nvSpPr>
          <p:cNvPr id="210" name="Google Shape;210;p27"/>
          <p:cNvSpPr/>
          <p:nvPr>
            <p:ph idx="2" type="pic"/>
          </p:nvPr>
        </p:nvSpPr>
        <p:spPr>
          <a:xfrm>
            <a:off x="5212300" y="460300"/>
            <a:ext cx="3702900" cy="4136100"/>
          </a:xfrm>
          <a:prstGeom prst="roundRect">
            <a:avLst>
              <a:gd fmla="val 6865" name="adj"/>
            </a:avLst>
          </a:prstGeom>
          <a:noFill/>
          <a:ln>
            <a:noFill/>
          </a:ln>
        </p:spPr>
      </p:sp>
      <p:sp>
        <p:nvSpPr>
          <p:cNvPr id="211" name="Google Shape;211;p27"/>
          <p:cNvSpPr txBox="1"/>
          <p:nvPr>
            <p:ph type="title"/>
          </p:nvPr>
        </p:nvSpPr>
        <p:spPr>
          <a:xfrm>
            <a:off x="228600" y="228600"/>
            <a:ext cx="4296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2" name="Google Shape;212;p27"/>
          <p:cNvSpPr/>
          <p:nvPr/>
        </p:nvSpPr>
        <p:spPr>
          <a:xfrm>
            <a:off x="4680310" y="3856552"/>
            <a:ext cx="2576544" cy="1302560"/>
          </a:xfrm>
          <a:custGeom>
            <a:rect b="b" l="l" r="r" t="t"/>
            <a:pathLst>
              <a:path extrusionOk="0" h="40705" w="80517">
                <a:moveTo>
                  <a:pt x="2568" y="1"/>
                </a:moveTo>
                <a:lnTo>
                  <a:pt x="2122" y="75"/>
                </a:lnTo>
                <a:lnTo>
                  <a:pt x="1750" y="149"/>
                </a:lnTo>
                <a:lnTo>
                  <a:pt x="1378" y="261"/>
                </a:lnTo>
                <a:lnTo>
                  <a:pt x="1080" y="447"/>
                </a:lnTo>
                <a:lnTo>
                  <a:pt x="782" y="633"/>
                </a:lnTo>
                <a:lnTo>
                  <a:pt x="559" y="856"/>
                </a:lnTo>
                <a:lnTo>
                  <a:pt x="373" y="1154"/>
                </a:lnTo>
                <a:lnTo>
                  <a:pt x="224" y="1452"/>
                </a:lnTo>
                <a:lnTo>
                  <a:pt x="112" y="1824"/>
                </a:lnTo>
                <a:lnTo>
                  <a:pt x="38" y="2233"/>
                </a:lnTo>
                <a:lnTo>
                  <a:pt x="1" y="2717"/>
                </a:lnTo>
                <a:lnTo>
                  <a:pt x="38" y="3200"/>
                </a:lnTo>
                <a:lnTo>
                  <a:pt x="112" y="3759"/>
                </a:lnTo>
                <a:lnTo>
                  <a:pt x="261" y="4317"/>
                </a:lnTo>
                <a:lnTo>
                  <a:pt x="410" y="4949"/>
                </a:lnTo>
                <a:lnTo>
                  <a:pt x="633" y="5619"/>
                </a:lnTo>
                <a:lnTo>
                  <a:pt x="931" y="6326"/>
                </a:lnTo>
                <a:lnTo>
                  <a:pt x="1229" y="7107"/>
                </a:lnTo>
                <a:lnTo>
                  <a:pt x="1601" y="7888"/>
                </a:lnTo>
                <a:lnTo>
                  <a:pt x="2010" y="8744"/>
                </a:lnTo>
                <a:lnTo>
                  <a:pt x="2977" y="10567"/>
                </a:lnTo>
                <a:lnTo>
                  <a:pt x="4131" y="12539"/>
                </a:lnTo>
                <a:lnTo>
                  <a:pt x="5507" y="14697"/>
                </a:lnTo>
                <a:lnTo>
                  <a:pt x="7033" y="17004"/>
                </a:lnTo>
                <a:lnTo>
                  <a:pt x="8782" y="19497"/>
                </a:lnTo>
                <a:lnTo>
                  <a:pt x="10716" y="22139"/>
                </a:lnTo>
                <a:lnTo>
                  <a:pt x="12800" y="24966"/>
                </a:lnTo>
                <a:lnTo>
                  <a:pt x="15107" y="27980"/>
                </a:lnTo>
                <a:lnTo>
                  <a:pt x="17600" y="31143"/>
                </a:lnTo>
                <a:lnTo>
                  <a:pt x="20279" y="34454"/>
                </a:lnTo>
                <a:lnTo>
                  <a:pt x="22883" y="37617"/>
                </a:lnTo>
                <a:lnTo>
                  <a:pt x="25450" y="40705"/>
                </a:lnTo>
                <a:lnTo>
                  <a:pt x="26232" y="40705"/>
                </a:lnTo>
                <a:lnTo>
                  <a:pt x="23516" y="37431"/>
                </a:lnTo>
                <a:lnTo>
                  <a:pt x="20762" y="34082"/>
                </a:lnTo>
                <a:lnTo>
                  <a:pt x="17525" y="30064"/>
                </a:lnTo>
                <a:lnTo>
                  <a:pt x="14623" y="26343"/>
                </a:lnTo>
                <a:lnTo>
                  <a:pt x="12056" y="22957"/>
                </a:lnTo>
                <a:lnTo>
                  <a:pt x="9786" y="19906"/>
                </a:lnTo>
                <a:lnTo>
                  <a:pt x="7814" y="17116"/>
                </a:lnTo>
                <a:lnTo>
                  <a:pt x="6140" y="14623"/>
                </a:lnTo>
                <a:lnTo>
                  <a:pt x="4726" y="12353"/>
                </a:lnTo>
                <a:lnTo>
                  <a:pt x="3536" y="10381"/>
                </a:lnTo>
                <a:lnTo>
                  <a:pt x="2605" y="8633"/>
                </a:lnTo>
                <a:lnTo>
                  <a:pt x="1861" y="7070"/>
                </a:lnTo>
                <a:lnTo>
                  <a:pt x="1564" y="6400"/>
                </a:lnTo>
                <a:lnTo>
                  <a:pt x="1303" y="5730"/>
                </a:lnTo>
                <a:lnTo>
                  <a:pt x="1080" y="5135"/>
                </a:lnTo>
                <a:lnTo>
                  <a:pt x="931" y="4614"/>
                </a:lnTo>
                <a:lnTo>
                  <a:pt x="782" y="4093"/>
                </a:lnTo>
                <a:lnTo>
                  <a:pt x="708" y="3647"/>
                </a:lnTo>
                <a:lnTo>
                  <a:pt x="633" y="3238"/>
                </a:lnTo>
                <a:lnTo>
                  <a:pt x="596" y="2828"/>
                </a:lnTo>
                <a:lnTo>
                  <a:pt x="596" y="2493"/>
                </a:lnTo>
                <a:lnTo>
                  <a:pt x="633" y="2196"/>
                </a:lnTo>
                <a:lnTo>
                  <a:pt x="708" y="1935"/>
                </a:lnTo>
                <a:lnTo>
                  <a:pt x="782" y="1675"/>
                </a:lnTo>
                <a:lnTo>
                  <a:pt x="894" y="1452"/>
                </a:lnTo>
                <a:lnTo>
                  <a:pt x="1043" y="1228"/>
                </a:lnTo>
                <a:lnTo>
                  <a:pt x="1191" y="1080"/>
                </a:lnTo>
                <a:lnTo>
                  <a:pt x="1415" y="931"/>
                </a:lnTo>
                <a:lnTo>
                  <a:pt x="1675" y="782"/>
                </a:lnTo>
                <a:lnTo>
                  <a:pt x="1936" y="708"/>
                </a:lnTo>
                <a:lnTo>
                  <a:pt x="2233" y="633"/>
                </a:lnTo>
                <a:lnTo>
                  <a:pt x="2605" y="596"/>
                </a:lnTo>
                <a:lnTo>
                  <a:pt x="3201" y="596"/>
                </a:lnTo>
                <a:lnTo>
                  <a:pt x="3647" y="670"/>
                </a:lnTo>
                <a:lnTo>
                  <a:pt x="4577" y="819"/>
                </a:lnTo>
                <a:lnTo>
                  <a:pt x="5694" y="1117"/>
                </a:lnTo>
                <a:lnTo>
                  <a:pt x="6959" y="1526"/>
                </a:lnTo>
                <a:lnTo>
                  <a:pt x="8372" y="2010"/>
                </a:lnTo>
                <a:lnTo>
                  <a:pt x="9898" y="2605"/>
                </a:lnTo>
                <a:lnTo>
                  <a:pt x="11572" y="3312"/>
                </a:lnTo>
                <a:lnTo>
                  <a:pt x="13358" y="4093"/>
                </a:lnTo>
                <a:lnTo>
                  <a:pt x="15256" y="4949"/>
                </a:lnTo>
                <a:lnTo>
                  <a:pt x="17302" y="5917"/>
                </a:lnTo>
                <a:lnTo>
                  <a:pt x="19423" y="6958"/>
                </a:lnTo>
                <a:lnTo>
                  <a:pt x="21693" y="8075"/>
                </a:lnTo>
                <a:lnTo>
                  <a:pt x="26455" y="10530"/>
                </a:lnTo>
                <a:lnTo>
                  <a:pt x="31552" y="13246"/>
                </a:lnTo>
                <a:lnTo>
                  <a:pt x="36947" y="16186"/>
                </a:lnTo>
                <a:lnTo>
                  <a:pt x="42603" y="19311"/>
                </a:lnTo>
                <a:lnTo>
                  <a:pt x="48482" y="22660"/>
                </a:lnTo>
                <a:lnTo>
                  <a:pt x="54509" y="26083"/>
                </a:lnTo>
                <a:lnTo>
                  <a:pt x="60648" y="29655"/>
                </a:lnTo>
                <a:lnTo>
                  <a:pt x="66862" y="33301"/>
                </a:lnTo>
                <a:lnTo>
                  <a:pt x="73113" y="36984"/>
                </a:lnTo>
                <a:lnTo>
                  <a:pt x="79326" y="40705"/>
                </a:lnTo>
                <a:lnTo>
                  <a:pt x="80517" y="40705"/>
                </a:lnTo>
                <a:lnTo>
                  <a:pt x="76387" y="38249"/>
                </a:lnTo>
                <a:lnTo>
                  <a:pt x="68499" y="33561"/>
                </a:lnTo>
                <a:lnTo>
                  <a:pt x="61058" y="29208"/>
                </a:lnTo>
                <a:lnTo>
                  <a:pt x="54063" y="25115"/>
                </a:lnTo>
                <a:lnTo>
                  <a:pt x="47477" y="21357"/>
                </a:lnTo>
                <a:lnTo>
                  <a:pt x="41301" y="17897"/>
                </a:lnTo>
                <a:lnTo>
                  <a:pt x="35608" y="14735"/>
                </a:lnTo>
                <a:lnTo>
                  <a:pt x="30325" y="11870"/>
                </a:lnTo>
                <a:lnTo>
                  <a:pt x="25450" y="9340"/>
                </a:lnTo>
                <a:lnTo>
                  <a:pt x="21060" y="7107"/>
                </a:lnTo>
                <a:lnTo>
                  <a:pt x="17079" y="5172"/>
                </a:lnTo>
                <a:lnTo>
                  <a:pt x="15256" y="4317"/>
                </a:lnTo>
                <a:lnTo>
                  <a:pt x="13581" y="3535"/>
                </a:lnTo>
                <a:lnTo>
                  <a:pt x="11982" y="2828"/>
                </a:lnTo>
                <a:lnTo>
                  <a:pt x="10493" y="2196"/>
                </a:lnTo>
                <a:lnTo>
                  <a:pt x="9117" y="1675"/>
                </a:lnTo>
                <a:lnTo>
                  <a:pt x="7814" y="1191"/>
                </a:lnTo>
                <a:lnTo>
                  <a:pt x="6661" y="819"/>
                </a:lnTo>
                <a:lnTo>
                  <a:pt x="5619" y="484"/>
                </a:lnTo>
                <a:lnTo>
                  <a:pt x="4689" y="261"/>
                </a:lnTo>
                <a:lnTo>
                  <a:pt x="3870" y="112"/>
                </a:lnTo>
                <a:lnTo>
                  <a:pt x="316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13" name="Google Shape;213;p2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14" name="Google Shape;214;p27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1">
  <p:cSld name="BLANK_1_1_1_1_1_1_1_1_1_1_1_1_1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/>
          <p:nvPr>
            <p:ph idx="1" type="subTitle"/>
          </p:nvPr>
        </p:nvSpPr>
        <p:spPr>
          <a:xfrm>
            <a:off x="228600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7" name="Google Shape;217;p28"/>
          <p:cNvSpPr txBox="1"/>
          <p:nvPr>
            <p:ph idx="2" type="subTitle"/>
          </p:nvPr>
        </p:nvSpPr>
        <p:spPr>
          <a:xfrm>
            <a:off x="3156613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8" name="Google Shape;218;p28"/>
          <p:cNvSpPr txBox="1"/>
          <p:nvPr>
            <p:ph idx="3" type="subTitle"/>
          </p:nvPr>
        </p:nvSpPr>
        <p:spPr>
          <a:xfrm>
            <a:off x="6084638" y="2568175"/>
            <a:ext cx="2834700" cy="4002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19" name="Google Shape;219;p28"/>
          <p:cNvSpPr txBox="1"/>
          <p:nvPr>
            <p:ph idx="4" type="body"/>
          </p:nvPr>
        </p:nvSpPr>
        <p:spPr>
          <a:xfrm>
            <a:off x="228600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0" name="Google Shape;220;p28"/>
          <p:cNvSpPr txBox="1"/>
          <p:nvPr>
            <p:ph idx="5" type="body"/>
          </p:nvPr>
        </p:nvSpPr>
        <p:spPr>
          <a:xfrm>
            <a:off x="3156613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1" name="Google Shape;221;p28"/>
          <p:cNvSpPr txBox="1"/>
          <p:nvPr>
            <p:ph idx="6" type="body"/>
          </p:nvPr>
        </p:nvSpPr>
        <p:spPr>
          <a:xfrm>
            <a:off x="6084638" y="3133800"/>
            <a:ext cx="2834700" cy="722100"/>
          </a:xfrm>
          <a:prstGeom prst="rect">
            <a:avLst/>
          </a:prstGeom>
        </p:spPr>
        <p:txBody>
          <a:bodyPr anchorCtr="0" anchor="t" bIns="91425" lIns="274300" spcFirstLastPara="1" rIns="274300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22" name="Google Shape;222;p28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23" name="Google Shape;223;p28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24" name="Google Shape;224;p28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2">
  <p:cSld name="BLANK_1_1_1_1_2_1_2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9"/>
          <p:cNvPicPr preferRelativeResize="0"/>
          <p:nvPr/>
        </p:nvPicPr>
        <p:blipFill rotWithShape="1">
          <a:blip r:embed="rId2">
            <a:alphaModFix/>
          </a:blip>
          <a:srcRect b="0" l="533" r="13407" t="71891"/>
          <a:stretch/>
        </p:blipFill>
        <p:spPr>
          <a:xfrm>
            <a:off x="4561500" y="0"/>
            <a:ext cx="4582502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9"/>
          <p:cNvSpPr txBox="1"/>
          <p:nvPr>
            <p:ph idx="1" type="body"/>
          </p:nvPr>
        </p:nvSpPr>
        <p:spPr>
          <a:xfrm>
            <a:off x="315465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28" name="Google Shape;228;p29"/>
          <p:cNvSpPr txBox="1"/>
          <p:nvPr>
            <p:ph idx="2" type="body"/>
          </p:nvPr>
        </p:nvSpPr>
        <p:spPr>
          <a:xfrm>
            <a:off x="2286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29" name="Google Shape;229;p29"/>
          <p:cNvSpPr txBox="1"/>
          <p:nvPr>
            <p:ph idx="3" type="body"/>
          </p:nvPr>
        </p:nvSpPr>
        <p:spPr>
          <a:xfrm>
            <a:off x="6080700" y="3337800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230" name="Google Shape;230;p29"/>
          <p:cNvSpPr txBox="1"/>
          <p:nvPr>
            <p:ph type="title"/>
          </p:nvPr>
        </p:nvSpPr>
        <p:spPr>
          <a:xfrm>
            <a:off x="1877050" y="1578774"/>
            <a:ext cx="30030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31" name="Google Shape;231;p29"/>
          <p:cNvSpPr txBox="1"/>
          <p:nvPr>
            <p:ph idx="4" type="title"/>
          </p:nvPr>
        </p:nvSpPr>
        <p:spPr>
          <a:xfrm>
            <a:off x="1877050" y="1944332"/>
            <a:ext cx="35985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12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32" name="Google Shape;232;p29"/>
          <p:cNvSpPr/>
          <p:nvPr>
            <p:ph idx="5" type="pic"/>
          </p:nvPr>
        </p:nvSpPr>
        <p:spPr>
          <a:xfrm>
            <a:off x="309350" y="1425725"/>
            <a:ext cx="1409700" cy="14097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pic>
        <p:nvPicPr>
          <p:cNvPr id="233" name="Google Shape;233;p29"/>
          <p:cNvPicPr preferRelativeResize="0"/>
          <p:nvPr/>
        </p:nvPicPr>
        <p:blipFill rotWithShape="1">
          <a:blip r:embed="rId3">
            <a:alphaModFix/>
          </a:blip>
          <a:srcRect b="0" l="0" r="49117" t="49683"/>
          <a:stretch/>
        </p:blipFill>
        <p:spPr>
          <a:xfrm>
            <a:off x="7392192" y="-1"/>
            <a:ext cx="1751812" cy="17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9"/>
          <p:cNvSpPr txBox="1"/>
          <p:nvPr>
            <p:ph idx="6" type="title"/>
          </p:nvPr>
        </p:nvSpPr>
        <p:spPr>
          <a:xfrm>
            <a:off x="228600" y="228600"/>
            <a:ext cx="57606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35" name="Google Shape;235;p29"/>
          <p:cNvSpPr/>
          <p:nvPr/>
        </p:nvSpPr>
        <p:spPr>
          <a:xfrm>
            <a:off x="7302102" y="-1"/>
            <a:ext cx="1841902" cy="1572524"/>
          </a:xfrm>
          <a:custGeom>
            <a:rect b="b" l="l" r="r" t="t"/>
            <a:pathLst>
              <a:path extrusionOk="0" h="56257" w="65894">
                <a:moveTo>
                  <a:pt x="33226" y="18827"/>
                </a:moveTo>
                <a:lnTo>
                  <a:pt x="33115" y="20538"/>
                </a:lnTo>
                <a:lnTo>
                  <a:pt x="32966" y="22250"/>
                </a:lnTo>
                <a:lnTo>
                  <a:pt x="32743" y="23924"/>
                </a:lnTo>
                <a:lnTo>
                  <a:pt x="32445" y="25561"/>
                </a:lnTo>
                <a:lnTo>
                  <a:pt x="32110" y="27161"/>
                </a:lnTo>
                <a:lnTo>
                  <a:pt x="31701" y="28761"/>
                </a:lnTo>
                <a:lnTo>
                  <a:pt x="31217" y="30324"/>
                </a:lnTo>
                <a:lnTo>
                  <a:pt x="30696" y="31886"/>
                </a:lnTo>
                <a:lnTo>
                  <a:pt x="30212" y="33114"/>
                </a:lnTo>
                <a:lnTo>
                  <a:pt x="29692" y="34379"/>
                </a:lnTo>
                <a:lnTo>
                  <a:pt x="29133" y="35570"/>
                </a:lnTo>
                <a:lnTo>
                  <a:pt x="28538" y="36798"/>
                </a:lnTo>
                <a:lnTo>
                  <a:pt x="27868" y="37951"/>
                </a:lnTo>
                <a:lnTo>
                  <a:pt x="27199" y="39105"/>
                </a:lnTo>
                <a:lnTo>
                  <a:pt x="26455" y="40258"/>
                </a:lnTo>
                <a:lnTo>
                  <a:pt x="25673" y="41374"/>
                </a:lnTo>
                <a:lnTo>
                  <a:pt x="24855" y="42453"/>
                </a:lnTo>
                <a:lnTo>
                  <a:pt x="23999" y="43532"/>
                </a:lnTo>
                <a:lnTo>
                  <a:pt x="23143" y="44574"/>
                </a:lnTo>
                <a:lnTo>
                  <a:pt x="22176" y="45616"/>
                </a:lnTo>
                <a:lnTo>
                  <a:pt x="21208" y="46620"/>
                </a:lnTo>
                <a:lnTo>
                  <a:pt x="20204" y="47588"/>
                </a:lnTo>
                <a:lnTo>
                  <a:pt x="19162" y="48555"/>
                </a:lnTo>
                <a:lnTo>
                  <a:pt x="18083" y="49485"/>
                </a:lnTo>
                <a:lnTo>
                  <a:pt x="16520" y="50750"/>
                </a:lnTo>
                <a:lnTo>
                  <a:pt x="15069" y="51829"/>
                </a:lnTo>
                <a:lnTo>
                  <a:pt x="13693" y="52722"/>
                </a:lnTo>
                <a:lnTo>
                  <a:pt x="12428" y="53504"/>
                </a:lnTo>
                <a:lnTo>
                  <a:pt x="11237" y="54136"/>
                </a:lnTo>
                <a:lnTo>
                  <a:pt x="10158" y="54657"/>
                </a:lnTo>
                <a:lnTo>
                  <a:pt x="9153" y="55029"/>
                </a:lnTo>
                <a:lnTo>
                  <a:pt x="8223" y="55327"/>
                </a:lnTo>
                <a:lnTo>
                  <a:pt x="7367" y="55513"/>
                </a:lnTo>
                <a:lnTo>
                  <a:pt x="6586" y="55624"/>
                </a:lnTo>
                <a:lnTo>
                  <a:pt x="5879" y="55662"/>
                </a:lnTo>
                <a:lnTo>
                  <a:pt x="5247" y="55662"/>
                </a:lnTo>
                <a:lnTo>
                  <a:pt x="4688" y="55550"/>
                </a:lnTo>
                <a:lnTo>
                  <a:pt x="4205" y="55438"/>
                </a:lnTo>
                <a:lnTo>
                  <a:pt x="3758" y="55290"/>
                </a:lnTo>
                <a:lnTo>
                  <a:pt x="3386" y="55141"/>
                </a:lnTo>
                <a:lnTo>
                  <a:pt x="3014" y="54917"/>
                </a:lnTo>
                <a:lnTo>
                  <a:pt x="2679" y="54657"/>
                </a:lnTo>
                <a:lnTo>
                  <a:pt x="2344" y="54359"/>
                </a:lnTo>
                <a:lnTo>
                  <a:pt x="2047" y="54024"/>
                </a:lnTo>
                <a:lnTo>
                  <a:pt x="1786" y="53652"/>
                </a:lnTo>
                <a:lnTo>
                  <a:pt x="1526" y="53280"/>
                </a:lnTo>
                <a:lnTo>
                  <a:pt x="1303" y="52834"/>
                </a:lnTo>
                <a:lnTo>
                  <a:pt x="1117" y="52387"/>
                </a:lnTo>
                <a:lnTo>
                  <a:pt x="968" y="51904"/>
                </a:lnTo>
                <a:lnTo>
                  <a:pt x="819" y="51383"/>
                </a:lnTo>
                <a:lnTo>
                  <a:pt x="744" y="50825"/>
                </a:lnTo>
                <a:lnTo>
                  <a:pt x="670" y="50267"/>
                </a:lnTo>
                <a:lnTo>
                  <a:pt x="596" y="49671"/>
                </a:lnTo>
                <a:lnTo>
                  <a:pt x="596" y="49076"/>
                </a:lnTo>
                <a:lnTo>
                  <a:pt x="596" y="48406"/>
                </a:lnTo>
                <a:lnTo>
                  <a:pt x="633" y="47737"/>
                </a:lnTo>
                <a:lnTo>
                  <a:pt x="744" y="46844"/>
                </a:lnTo>
                <a:lnTo>
                  <a:pt x="893" y="45951"/>
                </a:lnTo>
                <a:lnTo>
                  <a:pt x="1117" y="45020"/>
                </a:lnTo>
                <a:lnTo>
                  <a:pt x="1340" y="44053"/>
                </a:lnTo>
                <a:lnTo>
                  <a:pt x="1637" y="43123"/>
                </a:lnTo>
                <a:lnTo>
                  <a:pt x="1972" y="42155"/>
                </a:lnTo>
                <a:lnTo>
                  <a:pt x="2344" y="41188"/>
                </a:lnTo>
                <a:lnTo>
                  <a:pt x="2754" y="40258"/>
                </a:lnTo>
                <a:lnTo>
                  <a:pt x="3237" y="39291"/>
                </a:lnTo>
                <a:lnTo>
                  <a:pt x="3721" y="38323"/>
                </a:lnTo>
                <a:lnTo>
                  <a:pt x="4279" y="37356"/>
                </a:lnTo>
                <a:lnTo>
                  <a:pt x="4837" y="36426"/>
                </a:lnTo>
                <a:lnTo>
                  <a:pt x="5470" y="35458"/>
                </a:lnTo>
                <a:lnTo>
                  <a:pt x="6102" y="34528"/>
                </a:lnTo>
                <a:lnTo>
                  <a:pt x="6809" y="33635"/>
                </a:lnTo>
                <a:lnTo>
                  <a:pt x="7553" y="32705"/>
                </a:lnTo>
                <a:lnTo>
                  <a:pt x="8186" y="31961"/>
                </a:lnTo>
                <a:lnTo>
                  <a:pt x="8893" y="31142"/>
                </a:lnTo>
                <a:lnTo>
                  <a:pt x="9674" y="30361"/>
                </a:lnTo>
                <a:lnTo>
                  <a:pt x="10530" y="29505"/>
                </a:lnTo>
                <a:lnTo>
                  <a:pt x="11423" y="28687"/>
                </a:lnTo>
                <a:lnTo>
                  <a:pt x="12390" y="27831"/>
                </a:lnTo>
                <a:lnTo>
                  <a:pt x="13432" y="26975"/>
                </a:lnTo>
                <a:lnTo>
                  <a:pt x="14548" y="26156"/>
                </a:lnTo>
                <a:lnTo>
                  <a:pt x="15702" y="25338"/>
                </a:lnTo>
                <a:lnTo>
                  <a:pt x="16967" y="24519"/>
                </a:lnTo>
                <a:lnTo>
                  <a:pt x="18269" y="23738"/>
                </a:lnTo>
                <a:lnTo>
                  <a:pt x="19683" y="22994"/>
                </a:lnTo>
                <a:lnTo>
                  <a:pt x="21134" y="22287"/>
                </a:lnTo>
                <a:lnTo>
                  <a:pt x="22697" y="21580"/>
                </a:lnTo>
                <a:lnTo>
                  <a:pt x="24297" y="20948"/>
                </a:lnTo>
                <a:lnTo>
                  <a:pt x="26008" y="20389"/>
                </a:lnTo>
                <a:lnTo>
                  <a:pt x="26938" y="20092"/>
                </a:lnTo>
                <a:lnTo>
                  <a:pt x="27831" y="19831"/>
                </a:lnTo>
                <a:lnTo>
                  <a:pt x="28761" y="19608"/>
                </a:lnTo>
                <a:lnTo>
                  <a:pt x="29654" y="19422"/>
                </a:lnTo>
                <a:lnTo>
                  <a:pt x="30547" y="19236"/>
                </a:lnTo>
                <a:lnTo>
                  <a:pt x="31440" y="19087"/>
                </a:lnTo>
                <a:lnTo>
                  <a:pt x="32333" y="18938"/>
                </a:lnTo>
                <a:lnTo>
                  <a:pt x="33226" y="18827"/>
                </a:lnTo>
                <a:close/>
                <a:moveTo>
                  <a:pt x="30696" y="0"/>
                </a:moveTo>
                <a:lnTo>
                  <a:pt x="31105" y="1377"/>
                </a:lnTo>
                <a:lnTo>
                  <a:pt x="31515" y="2865"/>
                </a:lnTo>
                <a:lnTo>
                  <a:pt x="31887" y="4502"/>
                </a:lnTo>
                <a:lnTo>
                  <a:pt x="32259" y="6251"/>
                </a:lnTo>
                <a:lnTo>
                  <a:pt x="32557" y="8074"/>
                </a:lnTo>
                <a:lnTo>
                  <a:pt x="32854" y="10009"/>
                </a:lnTo>
                <a:lnTo>
                  <a:pt x="33077" y="12055"/>
                </a:lnTo>
                <a:lnTo>
                  <a:pt x="33226" y="14139"/>
                </a:lnTo>
                <a:lnTo>
                  <a:pt x="33263" y="16222"/>
                </a:lnTo>
                <a:lnTo>
                  <a:pt x="33263" y="18231"/>
                </a:lnTo>
                <a:lnTo>
                  <a:pt x="32333" y="18343"/>
                </a:lnTo>
                <a:lnTo>
                  <a:pt x="31440" y="18492"/>
                </a:lnTo>
                <a:lnTo>
                  <a:pt x="30510" y="18641"/>
                </a:lnTo>
                <a:lnTo>
                  <a:pt x="29580" y="18827"/>
                </a:lnTo>
                <a:lnTo>
                  <a:pt x="28650" y="19013"/>
                </a:lnTo>
                <a:lnTo>
                  <a:pt x="27720" y="19273"/>
                </a:lnTo>
                <a:lnTo>
                  <a:pt x="26789" y="19534"/>
                </a:lnTo>
                <a:lnTo>
                  <a:pt x="25822" y="19831"/>
                </a:lnTo>
                <a:lnTo>
                  <a:pt x="24111" y="20389"/>
                </a:lnTo>
                <a:lnTo>
                  <a:pt x="22436" y="21059"/>
                </a:lnTo>
                <a:lnTo>
                  <a:pt x="20874" y="21729"/>
                </a:lnTo>
                <a:lnTo>
                  <a:pt x="19385" y="22473"/>
                </a:lnTo>
                <a:lnTo>
                  <a:pt x="17971" y="23217"/>
                </a:lnTo>
                <a:lnTo>
                  <a:pt x="16632" y="24036"/>
                </a:lnTo>
                <a:lnTo>
                  <a:pt x="15367" y="24854"/>
                </a:lnTo>
                <a:lnTo>
                  <a:pt x="14176" y="25673"/>
                </a:lnTo>
                <a:lnTo>
                  <a:pt x="13060" y="26529"/>
                </a:lnTo>
                <a:lnTo>
                  <a:pt x="12018" y="27384"/>
                </a:lnTo>
                <a:lnTo>
                  <a:pt x="11014" y="28240"/>
                </a:lnTo>
                <a:lnTo>
                  <a:pt x="10083" y="29096"/>
                </a:lnTo>
                <a:lnTo>
                  <a:pt x="9265" y="29914"/>
                </a:lnTo>
                <a:lnTo>
                  <a:pt x="8446" y="30770"/>
                </a:lnTo>
                <a:lnTo>
                  <a:pt x="7739" y="31551"/>
                </a:lnTo>
                <a:lnTo>
                  <a:pt x="7070" y="32333"/>
                </a:lnTo>
                <a:lnTo>
                  <a:pt x="6326" y="33263"/>
                </a:lnTo>
                <a:lnTo>
                  <a:pt x="5619" y="34193"/>
                </a:lnTo>
                <a:lnTo>
                  <a:pt x="4949" y="35161"/>
                </a:lnTo>
                <a:lnTo>
                  <a:pt x="4354" y="36091"/>
                </a:lnTo>
                <a:lnTo>
                  <a:pt x="3758" y="37095"/>
                </a:lnTo>
                <a:lnTo>
                  <a:pt x="3200" y="38063"/>
                </a:lnTo>
                <a:lnTo>
                  <a:pt x="2679" y="39030"/>
                </a:lnTo>
                <a:lnTo>
                  <a:pt x="2196" y="40035"/>
                </a:lnTo>
                <a:lnTo>
                  <a:pt x="1786" y="41002"/>
                </a:lnTo>
                <a:lnTo>
                  <a:pt x="1414" y="41969"/>
                </a:lnTo>
                <a:lnTo>
                  <a:pt x="1042" y="42974"/>
                </a:lnTo>
                <a:lnTo>
                  <a:pt x="782" y="43941"/>
                </a:lnTo>
                <a:lnTo>
                  <a:pt x="521" y="44872"/>
                </a:lnTo>
                <a:lnTo>
                  <a:pt x="298" y="45839"/>
                </a:lnTo>
                <a:lnTo>
                  <a:pt x="149" y="46769"/>
                </a:lnTo>
                <a:lnTo>
                  <a:pt x="38" y="47699"/>
                </a:lnTo>
                <a:lnTo>
                  <a:pt x="0" y="48406"/>
                </a:lnTo>
                <a:lnTo>
                  <a:pt x="0" y="49113"/>
                </a:lnTo>
                <a:lnTo>
                  <a:pt x="0" y="49746"/>
                </a:lnTo>
                <a:lnTo>
                  <a:pt x="75" y="50415"/>
                </a:lnTo>
                <a:lnTo>
                  <a:pt x="149" y="51011"/>
                </a:lnTo>
                <a:lnTo>
                  <a:pt x="261" y="51606"/>
                </a:lnTo>
                <a:lnTo>
                  <a:pt x="410" y="52164"/>
                </a:lnTo>
                <a:lnTo>
                  <a:pt x="596" y="52685"/>
                </a:lnTo>
                <a:lnTo>
                  <a:pt x="819" y="53169"/>
                </a:lnTo>
                <a:lnTo>
                  <a:pt x="1042" y="53615"/>
                </a:lnTo>
                <a:lnTo>
                  <a:pt x="1340" y="54062"/>
                </a:lnTo>
                <a:lnTo>
                  <a:pt x="1637" y="54434"/>
                </a:lnTo>
                <a:lnTo>
                  <a:pt x="1972" y="54806"/>
                </a:lnTo>
                <a:lnTo>
                  <a:pt x="2307" y="55141"/>
                </a:lnTo>
                <a:lnTo>
                  <a:pt x="2716" y="55401"/>
                </a:lnTo>
                <a:lnTo>
                  <a:pt x="3126" y="55662"/>
                </a:lnTo>
                <a:lnTo>
                  <a:pt x="3721" y="55922"/>
                </a:lnTo>
                <a:lnTo>
                  <a:pt x="4391" y="56108"/>
                </a:lnTo>
                <a:lnTo>
                  <a:pt x="5098" y="56220"/>
                </a:lnTo>
                <a:lnTo>
                  <a:pt x="5842" y="56257"/>
                </a:lnTo>
                <a:lnTo>
                  <a:pt x="6437" y="56257"/>
                </a:lnTo>
                <a:lnTo>
                  <a:pt x="7107" y="56182"/>
                </a:lnTo>
                <a:lnTo>
                  <a:pt x="7777" y="56034"/>
                </a:lnTo>
                <a:lnTo>
                  <a:pt x="8484" y="55885"/>
                </a:lnTo>
                <a:lnTo>
                  <a:pt x="9190" y="55624"/>
                </a:lnTo>
                <a:lnTo>
                  <a:pt x="9935" y="55364"/>
                </a:lnTo>
                <a:lnTo>
                  <a:pt x="10716" y="55029"/>
                </a:lnTo>
                <a:lnTo>
                  <a:pt x="11497" y="54657"/>
                </a:lnTo>
                <a:lnTo>
                  <a:pt x="12316" y="54248"/>
                </a:lnTo>
                <a:lnTo>
                  <a:pt x="13134" y="53764"/>
                </a:lnTo>
                <a:lnTo>
                  <a:pt x="13990" y="53243"/>
                </a:lnTo>
                <a:lnTo>
                  <a:pt x="14846" y="52685"/>
                </a:lnTo>
                <a:lnTo>
                  <a:pt x="15702" y="52090"/>
                </a:lnTo>
                <a:lnTo>
                  <a:pt x="16595" y="51420"/>
                </a:lnTo>
                <a:lnTo>
                  <a:pt x="17525" y="50713"/>
                </a:lnTo>
                <a:lnTo>
                  <a:pt x="18455" y="49969"/>
                </a:lnTo>
                <a:lnTo>
                  <a:pt x="19571" y="49002"/>
                </a:lnTo>
                <a:lnTo>
                  <a:pt x="20613" y="48034"/>
                </a:lnTo>
                <a:lnTo>
                  <a:pt x="21655" y="47030"/>
                </a:lnTo>
                <a:lnTo>
                  <a:pt x="22622" y="46025"/>
                </a:lnTo>
                <a:lnTo>
                  <a:pt x="23590" y="44983"/>
                </a:lnTo>
                <a:lnTo>
                  <a:pt x="24483" y="43904"/>
                </a:lnTo>
                <a:lnTo>
                  <a:pt x="25338" y="42825"/>
                </a:lnTo>
                <a:lnTo>
                  <a:pt x="26157" y="41709"/>
                </a:lnTo>
                <a:lnTo>
                  <a:pt x="26938" y="40593"/>
                </a:lnTo>
                <a:lnTo>
                  <a:pt x="27682" y="39439"/>
                </a:lnTo>
                <a:lnTo>
                  <a:pt x="28389" y="38249"/>
                </a:lnTo>
                <a:lnTo>
                  <a:pt x="29059" y="37058"/>
                </a:lnTo>
                <a:lnTo>
                  <a:pt x="29654" y="35830"/>
                </a:lnTo>
                <a:lnTo>
                  <a:pt x="30250" y="34602"/>
                </a:lnTo>
                <a:lnTo>
                  <a:pt x="30771" y="33337"/>
                </a:lnTo>
                <a:lnTo>
                  <a:pt x="31254" y="32072"/>
                </a:lnTo>
                <a:lnTo>
                  <a:pt x="31812" y="30510"/>
                </a:lnTo>
                <a:lnTo>
                  <a:pt x="32259" y="28910"/>
                </a:lnTo>
                <a:lnTo>
                  <a:pt x="32705" y="27273"/>
                </a:lnTo>
                <a:lnTo>
                  <a:pt x="33040" y="25636"/>
                </a:lnTo>
                <a:lnTo>
                  <a:pt x="33338" y="23961"/>
                </a:lnTo>
                <a:lnTo>
                  <a:pt x="33561" y="22250"/>
                </a:lnTo>
                <a:lnTo>
                  <a:pt x="33710" y="20538"/>
                </a:lnTo>
                <a:lnTo>
                  <a:pt x="33822" y="18790"/>
                </a:lnTo>
                <a:lnTo>
                  <a:pt x="35421" y="18678"/>
                </a:lnTo>
                <a:lnTo>
                  <a:pt x="36947" y="18678"/>
                </a:lnTo>
                <a:lnTo>
                  <a:pt x="38510" y="18752"/>
                </a:lnTo>
                <a:lnTo>
                  <a:pt x="40035" y="18901"/>
                </a:lnTo>
                <a:lnTo>
                  <a:pt x="41523" y="19124"/>
                </a:lnTo>
                <a:lnTo>
                  <a:pt x="43012" y="19422"/>
                </a:lnTo>
                <a:lnTo>
                  <a:pt x="44463" y="19831"/>
                </a:lnTo>
                <a:lnTo>
                  <a:pt x="45877" y="20315"/>
                </a:lnTo>
                <a:lnTo>
                  <a:pt x="46807" y="20650"/>
                </a:lnTo>
                <a:lnTo>
                  <a:pt x="47700" y="21022"/>
                </a:lnTo>
                <a:lnTo>
                  <a:pt x="48556" y="21431"/>
                </a:lnTo>
                <a:lnTo>
                  <a:pt x="49449" y="21878"/>
                </a:lnTo>
                <a:lnTo>
                  <a:pt x="50304" y="22361"/>
                </a:lnTo>
                <a:lnTo>
                  <a:pt x="51160" y="22882"/>
                </a:lnTo>
                <a:lnTo>
                  <a:pt x="52016" y="23440"/>
                </a:lnTo>
                <a:lnTo>
                  <a:pt x="52872" y="24036"/>
                </a:lnTo>
                <a:lnTo>
                  <a:pt x="53690" y="24631"/>
                </a:lnTo>
                <a:lnTo>
                  <a:pt x="54509" y="25264"/>
                </a:lnTo>
                <a:lnTo>
                  <a:pt x="55327" y="25933"/>
                </a:lnTo>
                <a:lnTo>
                  <a:pt x="56109" y="26677"/>
                </a:lnTo>
                <a:lnTo>
                  <a:pt x="56890" y="27384"/>
                </a:lnTo>
                <a:lnTo>
                  <a:pt x="57671" y="28166"/>
                </a:lnTo>
                <a:lnTo>
                  <a:pt x="58415" y="28984"/>
                </a:lnTo>
                <a:lnTo>
                  <a:pt x="59160" y="29803"/>
                </a:lnTo>
                <a:lnTo>
                  <a:pt x="60239" y="31068"/>
                </a:lnTo>
                <a:lnTo>
                  <a:pt x="61243" y="32370"/>
                </a:lnTo>
                <a:lnTo>
                  <a:pt x="62173" y="33635"/>
                </a:lnTo>
                <a:lnTo>
                  <a:pt x="63029" y="34937"/>
                </a:lnTo>
                <a:lnTo>
                  <a:pt x="63848" y="36202"/>
                </a:lnTo>
                <a:lnTo>
                  <a:pt x="64592" y="37430"/>
                </a:lnTo>
                <a:lnTo>
                  <a:pt x="65261" y="38621"/>
                </a:lnTo>
                <a:lnTo>
                  <a:pt x="65894" y="39811"/>
                </a:lnTo>
                <a:lnTo>
                  <a:pt x="65894" y="38546"/>
                </a:lnTo>
                <a:lnTo>
                  <a:pt x="65299" y="37467"/>
                </a:lnTo>
                <a:lnTo>
                  <a:pt x="64629" y="36351"/>
                </a:lnTo>
                <a:lnTo>
                  <a:pt x="63922" y="35198"/>
                </a:lnTo>
                <a:lnTo>
                  <a:pt x="63178" y="34044"/>
                </a:lnTo>
                <a:lnTo>
                  <a:pt x="62359" y="32891"/>
                </a:lnTo>
                <a:lnTo>
                  <a:pt x="61504" y="31738"/>
                </a:lnTo>
                <a:lnTo>
                  <a:pt x="60611" y="30584"/>
                </a:lnTo>
                <a:lnTo>
                  <a:pt x="59643" y="29431"/>
                </a:lnTo>
                <a:lnTo>
                  <a:pt x="58862" y="28575"/>
                </a:lnTo>
                <a:lnTo>
                  <a:pt x="58081" y="27756"/>
                </a:lnTo>
                <a:lnTo>
                  <a:pt x="57299" y="26975"/>
                </a:lnTo>
                <a:lnTo>
                  <a:pt x="56518" y="26231"/>
                </a:lnTo>
                <a:lnTo>
                  <a:pt x="55699" y="25487"/>
                </a:lnTo>
                <a:lnTo>
                  <a:pt x="54881" y="24817"/>
                </a:lnTo>
                <a:lnTo>
                  <a:pt x="54062" y="24147"/>
                </a:lnTo>
                <a:lnTo>
                  <a:pt x="53206" y="23552"/>
                </a:lnTo>
                <a:lnTo>
                  <a:pt x="52351" y="22957"/>
                </a:lnTo>
                <a:lnTo>
                  <a:pt x="51495" y="22399"/>
                </a:lnTo>
                <a:lnTo>
                  <a:pt x="50602" y="21878"/>
                </a:lnTo>
                <a:lnTo>
                  <a:pt x="49746" y="21357"/>
                </a:lnTo>
                <a:lnTo>
                  <a:pt x="48853" y="20910"/>
                </a:lnTo>
                <a:lnTo>
                  <a:pt x="47923" y="20501"/>
                </a:lnTo>
                <a:lnTo>
                  <a:pt x="47030" y="20092"/>
                </a:lnTo>
                <a:lnTo>
                  <a:pt x="46100" y="19757"/>
                </a:lnTo>
                <a:lnTo>
                  <a:pt x="44649" y="19273"/>
                </a:lnTo>
                <a:lnTo>
                  <a:pt x="43161" y="18864"/>
                </a:lnTo>
                <a:lnTo>
                  <a:pt x="41672" y="18529"/>
                </a:lnTo>
                <a:lnTo>
                  <a:pt x="40147" y="18306"/>
                </a:lnTo>
                <a:lnTo>
                  <a:pt x="38584" y="18157"/>
                </a:lnTo>
                <a:lnTo>
                  <a:pt x="37021" y="18083"/>
                </a:lnTo>
                <a:lnTo>
                  <a:pt x="35459" y="18083"/>
                </a:lnTo>
                <a:lnTo>
                  <a:pt x="33859" y="18194"/>
                </a:lnTo>
                <a:lnTo>
                  <a:pt x="33859" y="16148"/>
                </a:lnTo>
                <a:lnTo>
                  <a:pt x="33822" y="14101"/>
                </a:lnTo>
                <a:lnTo>
                  <a:pt x="33673" y="12018"/>
                </a:lnTo>
                <a:lnTo>
                  <a:pt x="33449" y="10009"/>
                </a:lnTo>
                <a:lnTo>
                  <a:pt x="33189" y="8074"/>
                </a:lnTo>
                <a:lnTo>
                  <a:pt x="32854" y="6251"/>
                </a:lnTo>
                <a:lnTo>
                  <a:pt x="32482" y="4502"/>
                </a:lnTo>
                <a:lnTo>
                  <a:pt x="32110" y="2865"/>
                </a:lnTo>
                <a:lnTo>
                  <a:pt x="31738" y="1377"/>
                </a:lnTo>
                <a:lnTo>
                  <a:pt x="3132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6" name="Google Shape;236;p29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37" name="Google Shape;237;p29"/>
          <p:cNvSpPr txBox="1"/>
          <p:nvPr>
            <p:ph idx="7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3">
  <p:cSld name="BLANK_1_1_1_1_1_1_1_1_1_1_1_1_1_1_2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30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0"/>
          <p:cNvSpPr txBox="1"/>
          <p:nvPr>
            <p:ph idx="1" type="body"/>
          </p:nvPr>
        </p:nvSpPr>
        <p:spPr>
          <a:xfrm>
            <a:off x="1238400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41" name="Google Shape;241;p30"/>
          <p:cNvSpPr txBox="1"/>
          <p:nvPr>
            <p:ph idx="2" type="body"/>
          </p:nvPr>
        </p:nvSpPr>
        <p:spPr>
          <a:xfrm>
            <a:off x="2459068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42" name="Google Shape;242;p30"/>
          <p:cNvSpPr txBox="1"/>
          <p:nvPr>
            <p:ph idx="3" type="body"/>
          </p:nvPr>
        </p:nvSpPr>
        <p:spPr>
          <a:xfrm>
            <a:off x="3833097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43" name="Google Shape;243;p30"/>
          <p:cNvSpPr txBox="1"/>
          <p:nvPr>
            <p:ph idx="4" type="body"/>
          </p:nvPr>
        </p:nvSpPr>
        <p:spPr>
          <a:xfrm>
            <a:off x="5053765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44" name="Google Shape;244;p30"/>
          <p:cNvSpPr txBox="1"/>
          <p:nvPr>
            <p:ph idx="5" type="body"/>
          </p:nvPr>
        </p:nvSpPr>
        <p:spPr>
          <a:xfrm>
            <a:off x="6427794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45" name="Google Shape;245;p30"/>
          <p:cNvSpPr txBox="1"/>
          <p:nvPr>
            <p:ph idx="6" type="body"/>
          </p:nvPr>
        </p:nvSpPr>
        <p:spPr>
          <a:xfrm>
            <a:off x="7648462" y="1312275"/>
            <a:ext cx="1204200" cy="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46" name="Google Shape;246;p30"/>
          <p:cNvSpPr txBox="1"/>
          <p:nvPr>
            <p:ph idx="7" type="body"/>
          </p:nvPr>
        </p:nvSpPr>
        <p:spPr>
          <a:xfrm>
            <a:off x="6399275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47" name="Google Shape;247;p30"/>
          <p:cNvSpPr txBox="1"/>
          <p:nvPr>
            <p:ph idx="8" type="body"/>
          </p:nvPr>
        </p:nvSpPr>
        <p:spPr>
          <a:xfrm>
            <a:off x="6399275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48" name="Google Shape;248;p30"/>
          <p:cNvSpPr txBox="1"/>
          <p:nvPr>
            <p:ph idx="9" type="body"/>
          </p:nvPr>
        </p:nvSpPr>
        <p:spPr>
          <a:xfrm>
            <a:off x="3833097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49" name="Google Shape;249;p30"/>
          <p:cNvSpPr txBox="1"/>
          <p:nvPr>
            <p:ph idx="13" type="body"/>
          </p:nvPr>
        </p:nvSpPr>
        <p:spPr>
          <a:xfrm>
            <a:off x="3833097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1pPr>
            <a:lvl2pPr indent="-269875" lvl="1" marL="914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2pPr>
            <a:lvl3pPr indent="-269875" lvl="2" marL="1371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3pPr>
            <a:lvl4pPr indent="-269875" lvl="3" marL="1828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4pPr>
            <a:lvl5pPr indent="-269875" lvl="4" marL="22860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5pPr>
            <a:lvl6pPr indent="-269875" lvl="5" marL="27432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6pPr>
            <a:lvl7pPr indent="-269875" lvl="6" marL="32004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●"/>
              <a:defRPr sz="650"/>
            </a:lvl7pPr>
            <a:lvl8pPr indent="-269875" lvl="7" marL="36576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○"/>
              <a:defRPr sz="650"/>
            </a:lvl8pPr>
            <a:lvl9pPr indent="-269875" lvl="8" marL="4114800">
              <a:spcBef>
                <a:spcPts val="0"/>
              </a:spcBef>
              <a:spcAft>
                <a:spcPts val="0"/>
              </a:spcAft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50" name="Google Shape;250;p30"/>
          <p:cNvSpPr txBox="1"/>
          <p:nvPr>
            <p:ph idx="14" type="body"/>
          </p:nvPr>
        </p:nvSpPr>
        <p:spPr>
          <a:xfrm>
            <a:off x="3833097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51" name="Google Shape;251;p30"/>
          <p:cNvSpPr txBox="1"/>
          <p:nvPr>
            <p:ph idx="15" type="body"/>
          </p:nvPr>
        </p:nvSpPr>
        <p:spPr>
          <a:xfrm>
            <a:off x="1238400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52" name="Google Shape;252;p30"/>
          <p:cNvSpPr txBox="1"/>
          <p:nvPr>
            <p:ph idx="16" type="body"/>
          </p:nvPr>
        </p:nvSpPr>
        <p:spPr>
          <a:xfrm>
            <a:off x="1238400" y="350285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53" name="Google Shape;253;p30"/>
          <p:cNvSpPr txBox="1"/>
          <p:nvPr>
            <p:ph idx="17" type="body"/>
          </p:nvPr>
        </p:nvSpPr>
        <p:spPr>
          <a:xfrm>
            <a:off x="1238400" y="28160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54" name="Google Shape;254;p30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55" name="Google Shape;255;p30"/>
          <p:cNvSpPr txBox="1"/>
          <p:nvPr>
            <p:ph idx="18" type="title"/>
          </p:nvPr>
        </p:nvSpPr>
        <p:spPr>
          <a:xfrm>
            <a:off x="228600" y="2817305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6" name="Google Shape;256;p30"/>
          <p:cNvSpPr txBox="1"/>
          <p:nvPr>
            <p:ph idx="19" type="title"/>
          </p:nvPr>
        </p:nvSpPr>
        <p:spPr>
          <a:xfrm>
            <a:off x="228600" y="1887327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7" name="Google Shape;257;p30"/>
          <p:cNvSpPr txBox="1"/>
          <p:nvPr>
            <p:ph idx="20" type="title"/>
          </p:nvPr>
        </p:nvSpPr>
        <p:spPr>
          <a:xfrm>
            <a:off x="228600" y="131227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8" name="Google Shape;258;p30"/>
          <p:cNvSpPr txBox="1"/>
          <p:nvPr>
            <p:ph idx="21" type="title"/>
          </p:nvPr>
        </p:nvSpPr>
        <p:spPr>
          <a:xfrm>
            <a:off x="228600" y="924550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59" name="Google Shape;259;p30"/>
          <p:cNvSpPr txBox="1"/>
          <p:nvPr>
            <p:ph idx="22" type="title"/>
          </p:nvPr>
        </p:nvSpPr>
        <p:spPr>
          <a:xfrm>
            <a:off x="228600" y="3509306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0" name="Google Shape;260;p30"/>
          <p:cNvSpPr txBox="1"/>
          <p:nvPr>
            <p:ph idx="23" type="title"/>
          </p:nvPr>
        </p:nvSpPr>
        <p:spPr>
          <a:xfrm>
            <a:off x="228600" y="4189724"/>
            <a:ext cx="10098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61" name="Google Shape;261;p30"/>
          <p:cNvSpPr txBox="1"/>
          <p:nvPr>
            <p:ph idx="24" type="subTitle"/>
          </p:nvPr>
        </p:nvSpPr>
        <p:spPr>
          <a:xfrm>
            <a:off x="1430832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2" name="Google Shape;262;p30"/>
          <p:cNvSpPr txBox="1"/>
          <p:nvPr>
            <p:ph idx="25" type="subTitle"/>
          </p:nvPr>
        </p:nvSpPr>
        <p:spPr>
          <a:xfrm>
            <a:off x="4025506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3" name="Google Shape;263;p30"/>
          <p:cNvSpPr txBox="1"/>
          <p:nvPr>
            <p:ph idx="26" type="body"/>
          </p:nvPr>
        </p:nvSpPr>
        <p:spPr>
          <a:xfrm>
            <a:off x="6399275" y="4189700"/>
            <a:ext cx="2463900" cy="6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69875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1pPr>
            <a:lvl2pPr indent="-269875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2pPr>
            <a:lvl3pPr indent="-269875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3pPr>
            <a:lvl4pPr indent="-269875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4pPr>
            <a:lvl5pPr indent="-269875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5pPr>
            <a:lvl6pPr indent="-269875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6pPr>
            <a:lvl7pPr indent="-269875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●"/>
              <a:defRPr sz="650"/>
            </a:lvl7pPr>
            <a:lvl8pPr indent="-269875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○"/>
              <a:defRPr sz="650"/>
            </a:lvl8pPr>
            <a:lvl9pPr indent="-269875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Font typeface="Nunito Sans"/>
              <a:buChar char="■"/>
              <a:defRPr sz="650"/>
            </a:lvl9pPr>
          </a:lstStyle>
          <a:p/>
        </p:txBody>
      </p:sp>
      <p:sp>
        <p:nvSpPr>
          <p:cNvPr id="264" name="Google Shape;264;p30"/>
          <p:cNvSpPr txBox="1"/>
          <p:nvPr>
            <p:ph idx="27" type="subTitle"/>
          </p:nvPr>
        </p:nvSpPr>
        <p:spPr>
          <a:xfrm>
            <a:off x="6620203" y="957275"/>
            <a:ext cx="2040000" cy="241500"/>
          </a:xfrm>
          <a:prstGeom prst="rect">
            <a:avLst/>
          </a:prstGeom>
        </p:spPr>
        <p:txBody>
          <a:bodyPr anchorCtr="0" anchor="ctr" bIns="0" lIns="274300" spcFirstLastPara="1" rIns="27430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65" name="Google Shape;265;p30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66" name="Google Shape;266;p30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">
  <p:cSld name="BLANK_1_1_1_1_2_1_2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31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1"/>
          <p:cNvSpPr txBox="1"/>
          <p:nvPr>
            <p:ph idx="1" type="body"/>
          </p:nvPr>
        </p:nvSpPr>
        <p:spPr>
          <a:xfrm>
            <a:off x="6080825" y="2545247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70" name="Google Shape;270;p31"/>
          <p:cNvSpPr txBox="1"/>
          <p:nvPr>
            <p:ph type="title"/>
          </p:nvPr>
        </p:nvSpPr>
        <p:spPr>
          <a:xfrm>
            <a:off x="6080825" y="222820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71" name="Google Shape;271;p31"/>
          <p:cNvSpPr txBox="1"/>
          <p:nvPr>
            <p:ph idx="2" type="body"/>
          </p:nvPr>
        </p:nvSpPr>
        <p:spPr>
          <a:xfrm>
            <a:off x="6080825" y="3561500"/>
            <a:ext cx="2834700" cy="7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72" name="Google Shape;272;p31"/>
          <p:cNvSpPr txBox="1"/>
          <p:nvPr>
            <p:ph idx="3" type="title"/>
          </p:nvPr>
        </p:nvSpPr>
        <p:spPr>
          <a:xfrm>
            <a:off x="6080825" y="3244458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73" name="Google Shape;273;p31"/>
          <p:cNvSpPr txBox="1"/>
          <p:nvPr>
            <p:ph idx="4" type="body"/>
          </p:nvPr>
        </p:nvSpPr>
        <p:spPr>
          <a:xfrm>
            <a:off x="3154650" y="3026423"/>
            <a:ext cx="2834700" cy="13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74" name="Google Shape;274;p31"/>
          <p:cNvSpPr/>
          <p:nvPr>
            <p:ph idx="5" type="pic"/>
          </p:nvPr>
        </p:nvSpPr>
        <p:spPr>
          <a:xfrm>
            <a:off x="309350" y="952800"/>
            <a:ext cx="2754000" cy="1634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275" name="Google Shape;275;p31"/>
          <p:cNvSpPr txBox="1"/>
          <p:nvPr>
            <p:ph idx="6" type="title"/>
          </p:nvPr>
        </p:nvSpPr>
        <p:spPr>
          <a:xfrm>
            <a:off x="3154650" y="270937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76" name="Google Shape;276;p31"/>
          <p:cNvSpPr txBox="1"/>
          <p:nvPr>
            <p:ph idx="7" type="title"/>
          </p:nvPr>
        </p:nvSpPr>
        <p:spPr>
          <a:xfrm>
            <a:off x="3154650" y="858000"/>
            <a:ext cx="2834700" cy="7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b="0" sz="1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77" name="Google Shape;277;p31"/>
          <p:cNvSpPr txBox="1"/>
          <p:nvPr>
            <p:ph idx="8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278" name="Google Shape;278;p31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79" name="Google Shape;279;p31"/>
          <p:cNvSpPr txBox="1"/>
          <p:nvPr>
            <p:ph idx="9" type="title"/>
          </p:nvPr>
        </p:nvSpPr>
        <p:spPr>
          <a:xfrm>
            <a:off x="6080825" y="858000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0" name="Google Shape;280;p31"/>
          <p:cNvSpPr txBox="1"/>
          <p:nvPr>
            <p:ph idx="1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ersona - Alt 1">
  <p:cSld name="BLANK_1_1_1_1_2_1_2_1_1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32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2"/>
          <p:cNvSpPr txBox="1"/>
          <p:nvPr>
            <p:ph idx="1" type="body"/>
          </p:nvPr>
        </p:nvSpPr>
        <p:spPr>
          <a:xfrm>
            <a:off x="315465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84" name="Google Shape;284;p32"/>
          <p:cNvSpPr txBox="1"/>
          <p:nvPr>
            <p:ph idx="2" type="body"/>
          </p:nvPr>
        </p:nvSpPr>
        <p:spPr>
          <a:xfrm>
            <a:off x="228600" y="1167124"/>
            <a:ext cx="2834700" cy="7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unito Sans"/>
              <a:buChar char="■"/>
              <a:defRPr sz="1000"/>
            </a:lvl9pPr>
          </a:lstStyle>
          <a:p/>
        </p:txBody>
      </p:sp>
      <p:sp>
        <p:nvSpPr>
          <p:cNvPr id="285" name="Google Shape;285;p32"/>
          <p:cNvSpPr txBox="1"/>
          <p:nvPr>
            <p:ph type="title"/>
          </p:nvPr>
        </p:nvSpPr>
        <p:spPr>
          <a:xfrm>
            <a:off x="18435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6" name="Google Shape;286;p32"/>
          <p:cNvSpPr txBox="1"/>
          <p:nvPr>
            <p:ph idx="3" type="title"/>
          </p:nvPr>
        </p:nvSpPr>
        <p:spPr>
          <a:xfrm>
            <a:off x="315465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7" name="Google Shape;287;p32"/>
          <p:cNvSpPr txBox="1"/>
          <p:nvPr>
            <p:ph idx="4" type="title"/>
          </p:nvPr>
        </p:nvSpPr>
        <p:spPr>
          <a:xfrm>
            <a:off x="315465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8" name="Google Shape;288;p32"/>
          <p:cNvSpPr txBox="1"/>
          <p:nvPr>
            <p:ph idx="5" type="title"/>
          </p:nvPr>
        </p:nvSpPr>
        <p:spPr>
          <a:xfrm>
            <a:off x="228600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89" name="Google Shape;289;p32"/>
          <p:cNvSpPr txBox="1"/>
          <p:nvPr>
            <p:ph idx="6" type="title"/>
          </p:nvPr>
        </p:nvSpPr>
        <p:spPr>
          <a:xfrm>
            <a:off x="6080825" y="85008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0" name="Google Shape;290;p32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91" name="Google Shape;291;p32"/>
          <p:cNvSpPr txBox="1"/>
          <p:nvPr>
            <p:ph idx="7" type="title"/>
          </p:nvPr>
        </p:nvSpPr>
        <p:spPr>
          <a:xfrm>
            <a:off x="6080825" y="2600385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2" name="Google Shape;292;p32"/>
          <p:cNvSpPr txBox="1"/>
          <p:nvPr>
            <p:ph idx="8" type="title"/>
          </p:nvPr>
        </p:nvSpPr>
        <p:spPr>
          <a:xfrm>
            <a:off x="228600" y="1955684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3" name="Google Shape;293;p32"/>
          <p:cNvSpPr txBox="1"/>
          <p:nvPr>
            <p:ph idx="9" type="title"/>
          </p:nvPr>
        </p:nvSpPr>
        <p:spPr>
          <a:xfrm>
            <a:off x="315465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4" name="Google Shape;294;p32"/>
          <p:cNvSpPr txBox="1"/>
          <p:nvPr>
            <p:ph idx="13" type="title"/>
          </p:nvPr>
        </p:nvSpPr>
        <p:spPr>
          <a:xfrm>
            <a:off x="228600" y="3394161"/>
            <a:ext cx="2834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5" name="Google Shape;295;p32"/>
          <p:cNvSpPr txBox="1"/>
          <p:nvPr>
            <p:ph idx="14" type="title"/>
          </p:nvPr>
        </p:nvSpPr>
        <p:spPr>
          <a:xfrm>
            <a:off x="6080825" y="1257775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6" name="Google Shape;296;p32"/>
          <p:cNvSpPr txBox="1"/>
          <p:nvPr>
            <p:ph idx="15" type="title"/>
          </p:nvPr>
        </p:nvSpPr>
        <p:spPr>
          <a:xfrm>
            <a:off x="6080825" y="1510744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7" name="Google Shape;297;p32"/>
          <p:cNvSpPr txBox="1"/>
          <p:nvPr>
            <p:ph idx="16" type="title"/>
          </p:nvPr>
        </p:nvSpPr>
        <p:spPr>
          <a:xfrm>
            <a:off x="6080825" y="1763713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8" name="Google Shape;298;p32"/>
          <p:cNvSpPr txBox="1"/>
          <p:nvPr>
            <p:ph idx="17" type="title"/>
          </p:nvPr>
        </p:nvSpPr>
        <p:spPr>
          <a:xfrm>
            <a:off x="6080825" y="2016681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299" name="Google Shape;299;p32"/>
          <p:cNvSpPr txBox="1"/>
          <p:nvPr>
            <p:ph idx="18" type="title"/>
          </p:nvPr>
        </p:nvSpPr>
        <p:spPr>
          <a:xfrm>
            <a:off x="6080825" y="2269650"/>
            <a:ext cx="1311900" cy="1566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00" name="Google Shape;300;p32"/>
          <p:cNvSpPr txBox="1"/>
          <p:nvPr>
            <p:ph idx="19" type="title"/>
          </p:nvPr>
        </p:nvSpPr>
        <p:spPr>
          <a:xfrm>
            <a:off x="228600" y="228600"/>
            <a:ext cx="57606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l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01" name="Google Shape;301;p32"/>
          <p:cNvSpPr txBox="1"/>
          <p:nvPr>
            <p:ph idx="20" type="title"/>
          </p:nvPr>
        </p:nvSpPr>
        <p:spPr>
          <a:xfrm>
            <a:off x="2286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02" name="Google Shape;302;p32"/>
          <p:cNvSpPr txBox="1"/>
          <p:nvPr>
            <p:ph idx="21" type="title"/>
          </p:nvPr>
        </p:nvSpPr>
        <p:spPr>
          <a:xfrm>
            <a:off x="1843500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03" name="Google Shape;303;p32"/>
          <p:cNvSpPr txBox="1"/>
          <p:nvPr>
            <p:ph idx="22" type="title"/>
          </p:nvPr>
        </p:nvSpPr>
        <p:spPr>
          <a:xfrm>
            <a:off x="2286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04" name="Google Shape;304;p32"/>
          <p:cNvSpPr txBox="1"/>
          <p:nvPr>
            <p:ph idx="23" type="title"/>
          </p:nvPr>
        </p:nvSpPr>
        <p:spPr>
          <a:xfrm>
            <a:off x="1843500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05" name="Google Shape;305;p32"/>
          <p:cNvSpPr txBox="1"/>
          <p:nvPr>
            <p:ph idx="24" type="title"/>
          </p:nvPr>
        </p:nvSpPr>
        <p:spPr>
          <a:xfrm>
            <a:off x="228600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06" name="Google Shape;306;p32"/>
          <p:cNvSpPr txBox="1"/>
          <p:nvPr>
            <p:ph idx="25" type="title"/>
          </p:nvPr>
        </p:nvSpPr>
        <p:spPr>
          <a:xfrm>
            <a:off x="3154713" y="234795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07" name="Google Shape;307;p32"/>
          <p:cNvSpPr txBox="1"/>
          <p:nvPr>
            <p:ph idx="26" type="title"/>
          </p:nvPr>
        </p:nvSpPr>
        <p:spPr>
          <a:xfrm>
            <a:off x="3154713" y="266609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08" name="Google Shape;308;p32"/>
          <p:cNvSpPr txBox="1"/>
          <p:nvPr>
            <p:ph idx="27" type="title"/>
          </p:nvPr>
        </p:nvSpPr>
        <p:spPr>
          <a:xfrm>
            <a:off x="3154713" y="2984230"/>
            <a:ext cx="1219800" cy="1269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09" name="Google Shape;309;p32"/>
          <p:cNvSpPr txBox="1"/>
          <p:nvPr>
            <p:ph idx="28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"/>
          <p:cNvSpPr txBox="1"/>
          <p:nvPr>
            <p:ph idx="1" type="subTitle"/>
          </p:nvPr>
        </p:nvSpPr>
        <p:spPr>
          <a:xfrm>
            <a:off x="22860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12" name="Google Shape;312;p33"/>
          <p:cNvSpPr txBox="1"/>
          <p:nvPr>
            <p:ph idx="2" type="subTitle"/>
          </p:nvPr>
        </p:nvSpPr>
        <p:spPr>
          <a:xfrm>
            <a:off x="2423700" y="1872350"/>
            <a:ext cx="20613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13" name="Google Shape;313;p33"/>
          <p:cNvSpPr txBox="1"/>
          <p:nvPr>
            <p:ph idx="3" type="subTitle"/>
          </p:nvPr>
        </p:nvSpPr>
        <p:spPr>
          <a:xfrm>
            <a:off x="6811650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14" name="Google Shape;314;p33"/>
          <p:cNvSpPr txBox="1"/>
          <p:nvPr>
            <p:ph idx="4" type="subTitle"/>
          </p:nvPr>
        </p:nvSpPr>
        <p:spPr>
          <a:xfrm>
            <a:off x="4615425" y="1872350"/>
            <a:ext cx="20391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315" name="Google Shape;315;p33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3"/>
          <p:cNvSpPr txBox="1"/>
          <p:nvPr>
            <p:ph idx="5" type="body"/>
          </p:nvPr>
        </p:nvSpPr>
        <p:spPr>
          <a:xfrm>
            <a:off x="2286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17" name="Google Shape;317;p33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18" name="Google Shape;318;p33"/>
          <p:cNvSpPr txBox="1"/>
          <p:nvPr>
            <p:ph idx="6" type="body"/>
          </p:nvPr>
        </p:nvSpPr>
        <p:spPr>
          <a:xfrm>
            <a:off x="24237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19" name="Google Shape;319;p33"/>
          <p:cNvSpPr txBox="1"/>
          <p:nvPr>
            <p:ph idx="7" type="body"/>
          </p:nvPr>
        </p:nvSpPr>
        <p:spPr>
          <a:xfrm>
            <a:off x="46188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20" name="Google Shape;320;p33"/>
          <p:cNvSpPr txBox="1"/>
          <p:nvPr>
            <p:ph idx="8" type="body"/>
          </p:nvPr>
        </p:nvSpPr>
        <p:spPr>
          <a:xfrm>
            <a:off x="6813900" y="2266758"/>
            <a:ext cx="2039100" cy="7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21" name="Google Shape;321;p33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22" name="Google Shape;322;p33"/>
          <p:cNvSpPr txBox="1"/>
          <p:nvPr>
            <p:ph idx="9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3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34"/>
          <p:cNvPicPr preferRelativeResize="0"/>
          <p:nvPr/>
        </p:nvPicPr>
        <p:blipFill rotWithShape="1">
          <a:blip r:embed="rId2">
            <a:alphaModFix/>
          </a:blip>
          <a:srcRect b="0" l="535" r="33361" t="71891"/>
          <a:stretch/>
        </p:blipFill>
        <p:spPr>
          <a:xfrm>
            <a:off x="5624200" y="0"/>
            <a:ext cx="3519800" cy="1496699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4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26" name="Google Shape;326;p34"/>
          <p:cNvSpPr txBox="1"/>
          <p:nvPr>
            <p:ph idx="2" type="title"/>
          </p:nvPr>
        </p:nvSpPr>
        <p:spPr>
          <a:xfrm>
            <a:off x="2040700" y="2971669"/>
            <a:ext cx="2758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27" name="Google Shape;327;p34"/>
          <p:cNvSpPr txBox="1"/>
          <p:nvPr>
            <p:ph idx="3" type="title"/>
          </p:nvPr>
        </p:nvSpPr>
        <p:spPr>
          <a:xfrm>
            <a:off x="4905100" y="3259050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28" name="Google Shape;328;p34"/>
          <p:cNvSpPr txBox="1"/>
          <p:nvPr>
            <p:ph idx="4" type="title"/>
          </p:nvPr>
        </p:nvSpPr>
        <p:spPr>
          <a:xfrm>
            <a:off x="6589325" y="3591225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29" name="Google Shape;329;p34"/>
          <p:cNvSpPr txBox="1"/>
          <p:nvPr>
            <p:ph idx="5" type="title"/>
          </p:nvPr>
        </p:nvSpPr>
        <p:spPr>
          <a:xfrm>
            <a:off x="228600" y="2642422"/>
            <a:ext cx="16227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0"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30" name="Google Shape;330;p34"/>
          <p:cNvSpPr txBox="1"/>
          <p:nvPr>
            <p:ph idx="6" type="title"/>
          </p:nvPr>
        </p:nvSpPr>
        <p:spPr>
          <a:xfrm>
            <a:off x="2286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31" name="Google Shape;331;p34"/>
          <p:cNvSpPr txBox="1"/>
          <p:nvPr>
            <p:ph idx="7" type="title"/>
          </p:nvPr>
        </p:nvSpPr>
        <p:spPr>
          <a:xfrm>
            <a:off x="15330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32" name="Google Shape;332;p34"/>
          <p:cNvSpPr txBox="1"/>
          <p:nvPr>
            <p:ph idx="8" type="title"/>
          </p:nvPr>
        </p:nvSpPr>
        <p:spPr>
          <a:xfrm>
            <a:off x="28374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33" name="Google Shape;333;p34"/>
          <p:cNvSpPr txBox="1"/>
          <p:nvPr>
            <p:ph idx="9" type="title"/>
          </p:nvPr>
        </p:nvSpPr>
        <p:spPr>
          <a:xfrm>
            <a:off x="414187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34" name="Google Shape;334;p34"/>
          <p:cNvSpPr txBox="1"/>
          <p:nvPr>
            <p:ph idx="13" type="title"/>
          </p:nvPr>
        </p:nvSpPr>
        <p:spPr>
          <a:xfrm>
            <a:off x="544630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35" name="Google Shape;335;p34"/>
          <p:cNvSpPr txBox="1"/>
          <p:nvPr>
            <p:ph idx="14" type="title"/>
          </p:nvPr>
        </p:nvSpPr>
        <p:spPr>
          <a:xfrm>
            <a:off x="6750725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36" name="Google Shape;336;p34"/>
          <p:cNvSpPr txBox="1"/>
          <p:nvPr>
            <p:ph idx="15" type="title"/>
          </p:nvPr>
        </p:nvSpPr>
        <p:spPr>
          <a:xfrm>
            <a:off x="8055150" y="1712000"/>
            <a:ext cx="763200" cy="292500"/>
          </a:xfrm>
          <a:prstGeom prst="rect">
            <a:avLst/>
          </a:prstGeom>
        </p:spPr>
        <p:txBody>
          <a:bodyPr anchorCtr="0" anchor="t" bIns="0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9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337" name="Google Shape;337;p34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38" name="Google Shape;338;p34"/>
          <p:cNvSpPr txBox="1"/>
          <p:nvPr>
            <p:ph idx="1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2">
    <p:bg>
      <p:bgPr>
        <a:solidFill>
          <a:schemeClr val="lt1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5"/>
          <p:cNvSpPr txBox="1"/>
          <p:nvPr>
            <p:ph idx="1" type="subTitle"/>
          </p:nvPr>
        </p:nvSpPr>
        <p:spPr>
          <a:xfrm>
            <a:off x="2286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41" name="Google Shape;341;p35"/>
          <p:cNvSpPr txBox="1"/>
          <p:nvPr>
            <p:ph idx="2" type="subTitle"/>
          </p:nvPr>
        </p:nvSpPr>
        <p:spPr>
          <a:xfrm>
            <a:off x="197137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42" name="Google Shape;342;p35"/>
          <p:cNvSpPr txBox="1"/>
          <p:nvPr>
            <p:ph idx="3" type="subTitle"/>
          </p:nvPr>
        </p:nvSpPr>
        <p:spPr>
          <a:xfrm>
            <a:off x="371415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43" name="Google Shape;343;p35"/>
          <p:cNvSpPr txBox="1"/>
          <p:nvPr>
            <p:ph idx="4" type="subTitle"/>
          </p:nvPr>
        </p:nvSpPr>
        <p:spPr>
          <a:xfrm>
            <a:off x="5456925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44" name="Google Shape;344;p35"/>
          <p:cNvSpPr txBox="1"/>
          <p:nvPr>
            <p:ph idx="5" type="subTitle"/>
          </p:nvPr>
        </p:nvSpPr>
        <p:spPr>
          <a:xfrm>
            <a:off x="7199700" y="2666275"/>
            <a:ext cx="1312500" cy="347400"/>
          </a:xfrm>
          <a:prstGeom prst="rect">
            <a:avLst/>
          </a:prstGeom>
        </p:spPr>
        <p:txBody>
          <a:bodyPr anchorCtr="0" anchor="ctr" bIns="0" lIns="182875" spcFirstLastPara="1" rIns="18287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Poppins SemiBold"/>
              <a:buNone/>
              <a:defRPr sz="9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pic>
        <p:nvPicPr>
          <p:cNvPr id="345" name="Google Shape;345;p35"/>
          <p:cNvPicPr preferRelativeResize="0"/>
          <p:nvPr/>
        </p:nvPicPr>
        <p:blipFill rotWithShape="1">
          <a:blip r:embed="rId2">
            <a:alphaModFix/>
          </a:blip>
          <a:srcRect b="0" l="0" r="33897" t="70459"/>
          <a:stretch/>
        </p:blipFill>
        <p:spPr>
          <a:xfrm>
            <a:off x="5624200" y="0"/>
            <a:ext cx="3519800" cy="1572900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5"/>
          <p:cNvSpPr txBox="1"/>
          <p:nvPr>
            <p:ph idx="6" type="body"/>
          </p:nvPr>
        </p:nvSpPr>
        <p:spPr>
          <a:xfrm>
            <a:off x="197137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47" name="Google Shape;347;p35"/>
          <p:cNvSpPr txBox="1"/>
          <p:nvPr>
            <p:ph idx="7" type="body"/>
          </p:nvPr>
        </p:nvSpPr>
        <p:spPr>
          <a:xfrm>
            <a:off x="37141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48" name="Google Shape;348;p35"/>
          <p:cNvSpPr txBox="1"/>
          <p:nvPr>
            <p:ph idx="8" type="body"/>
          </p:nvPr>
        </p:nvSpPr>
        <p:spPr>
          <a:xfrm>
            <a:off x="5456925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49" name="Google Shape;349;p35"/>
          <p:cNvSpPr txBox="1"/>
          <p:nvPr>
            <p:ph idx="9" type="body"/>
          </p:nvPr>
        </p:nvSpPr>
        <p:spPr>
          <a:xfrm>
            <a:off x="22845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50" name="Google Shape;350;p35"/>
          <p:cNvSpPr txBox="1"/>
          <p:nvPr>
            <p:ph type="title"/>
          </p:nvPr>
        </p:nvSpPr>
        <p:spPr>
          <a:xfrm>
            <a:off x="228600" y="228600"/>
            <a:ext cx="5707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51" name="Google Shape;351;p35"/>
          <p:cNvSpPr txBox="1"/>
          <p:nvPr>
            <p:ph idx="13" type="body"/>
          </p:nvPr>
        </p:nvSpPr>
        <p:spPr>
          <a:xfrm>
            <a:off x="7199700" y="3030250"/>
            <a:ext cx="1715400" cy="1145100"/>
          </a:xfrm>
          <a:prstGeom prst="rect">
            <a:avLst/>
          </a:prstGeom>
        </p:spPr>
        <p:txBody>
          <a:bodyPr anchorCtr="0" anchor="t" bIns="91425" lIns="91425" spcFirstLastPara="1" rIns="182875" wrap="square" tIns="18287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●"/>
              <a:defRPr sz="900"/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○"/>
              <a:defRPr sz="900"/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unito Sans"/>
              <a:buChar char="■"/>
              <a:defRPr sz="900"/>
            </a:lvl9pPr>
          </a:lstStyle>
          <a:p/>
        </p:txBody>
      </p:sp>
      <p:sp>
        <p:nvSpPr>
          <p:cNvPr id="352" name="Google Shape;352;p35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53" name="Google Shape;353;p35"/>
          <p:cNvSpPr txBox="1"/>
          <p:nvPr>
            <p:ph idx="1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Font typeface="Nunito Sans"/>
              <a:buNone/>
              <a:defRPr sz="700"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BLANK_1_1_1_1_1_1_1_1_1_1_1_1_1_1_1_1_1_1_1_1_1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6"/>
          <p:cNvSpPr/>
          <p:nvPr/>
        </p:nvSpPr>
        <p:spPr>
          <a:xfrm rot="5400000">
            <a:off x="-3989996" y="1161600"/>
            <a:ext cx="7978200" cy="7978200"/>
          </a:xfrm>
          <a:prstGeom prst="pie">
            <a:avLst>
              <a:gd fmla="val 10792592" name="adj1"/>
              <a:gd fmla="val 16198514" name="adj2"/>
            </a:avLst>
          </a:prstGeom>
          <a:gradFill>
            <a:gsLst>
              <a:gs pos="0">
                <a:schemeClr val="accent1"/>
              </a:gs>
              <a:gs pos="64000">
                <a:schemeClr val="dk2"/>
              </a:gs>
              <a:gs pos="100000">
                <a:schemeClr val="dk2"/>
              </a:gs>
            </a:gsLst>
            <a:path path="circle">
              <a:fillToRect b="0%" l="0%" r="100%" t="100%"/>
            </a:path>
            <a:tileRect b="-100%" l="-100%" r="0%" t="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356" name="Google Shape;356;p36"/>
          <p:cNvPicPr preferRelativeResize="0"/>
          <p:nvPr/>
        </p:nvPicPr>
        <p:blipFill rotWithShape="1">
          <a:blip r:embed="rId2">
            <a:alphaModFix/>
          </a:blip>
          <a:srcRect b="46245" l="7338" r="0" t="0"/>
          <a:stretch/>
        </p:blipFill>
        <p:spPr>
          <a:xfrm>
            <a:off x="218592" y="3453125"/>
            <a:ext cx="2926200" cy="1697526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36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accent5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accent5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58" name="Google Shape;358;p36"/>
          <p:cNvSpPr txBox="1"/>
          <p:nvPr>
            <p:ph type="title"/>
          </p:nvPr>
        </p:nvSpPr>
        <p:spPr>
          <a:xfrm>
            <a:off x="228600" y="228589"/>
            <a:ext cx="29262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59" name="Google Shape;359;p36"/>
          <p:cNvSpPr/>
          <p:nvPr/>
        </p:nvSpPr>
        <p:spPr>
          <a:xfrm>
            <a:off x="-4" y="1992734"/>
            <a:ext cx="3736169" cy="3157919"/>
          </a:xfrm>
          <a:custGeom>
            <a:rect b="b" l="l" r="r" t="t"/>
            <a:pathLst>
              <a:path extrusionOk="0" h="209550" w="247921">
                <a:moveTo>
                  <a:pt x="0" y="0"/>
                </a:moveTo>
                <a:lnTo>
                  <a:pt x="0" y="2516"/>
                </a:lnTo>
                <a:lnTo>
                  <a:pt x="1966" y="5976"/>
                </a:lnTo>
                <a:lnTo>
                  <a:pt x="3853" y="9593"/>
                </a:lnTo>
                <a:lnTo>
                  <a:pt x="5661" y="13289"/>
                </a:lnTo>
                <a:lnTo>
                  <a:pt x="7391" y="17063"/>
                </a:lnTo>
                <a:lnTo>
                  <a:pt x="9042" y="20994"/>
                </a:lnTo>
                <a:lnTo>
                  <a:pt x="10615" y="24926"/>
                </a:lnTo>
                <a:lnTo>
                  <a:pt x="12030" y="28936"/>
                </a:lnTo>
                <a:lnTo>
                  <a:pt x="13446" y="32946"/>
                </a:lnTo>
                <a:lnTo>
                  <a:pt x="14704" y="37114"/>
                </a:lnTo>
                <a:lnTo>
                  <a:pt x="15962" y="41360"/>
                </a:lnTo>
                <a:lnTo>
                  <a:pt x="17063" y="45606"/>
                </a:lnTo>
                <a:lnTo>
                  <a:pt x="18085" y="49930"/>
                </a:lnTo>
                <a:lnTo>
                  <a:pt x="19029" y="54334"/>
                </a:lnTo>
                <a:lnTo>
                  <a:pt x="19815" y="58737"/>
                </a:lnTo>
                <a:lnTo>
                  <a:pt x="20601" y="63219"/>
                </a:lnTo>
                <a:lnTo>
                  <a:pt x="21230" y="67779"/>
                </a:lnTo>
                <a:lnTo>
                  <a:pt x="18557" y="68173"/>
                </a:lnTo>
                <a:lnTo>
                  <a:pt x="15883" y="68566"/>
                </a:lnTo>
                <a:lnTo>
                  <a:pt x="13210" y="69037"/>
                </a:lnTo>
                <a:lnTo>
                  <a:pt x="10536" y="69588"/>
                </a:lnTo>
                <a:lnTo>
                  <a:pt x="7942" y="70217"/>
                </a:lnTo>
                <a:lnTo>
                  <a:pt x="5268" y="70846"/>
                </a:lnTo>
                <a:lnTo>
                  <a:pt x="2595" y="71554"/>
                </a:lnTo>
                <a:lnTo>
                  <a:pt x="0" y="72261"/>
                </a:lnTo>
                <a:lnTo>
                  <a:pt x="0" y="73598"/>
                </a:lnTo>
                <a:lnTo>
                  <a:pt x="3302" y="72576"/>
                </a:lnTo>
                <a:lnTo>
                  <a:pt x="7784" y="71475"/>
                </a:lnTo>
                <a:lnTo>
                  <a:pt x="12345" y="70531"/>
                </a:lnTo>
                <a:lnTo>
                  <a:pt x="16827" y="69667"/>
                </a:lnTo>
                <a:lnTo>
                  <a:pt x="21387" y="69037"/>
                </a:lnTo>
                <a:lnTo>
                  <a:pt x="21859" y="72812"/>
                </a:lnTo>
                <a:lnTo>
                  <a:pt x="22174" y="76193"/>
                </a:lnTo>
                <a:lnTo>
                  <a:pt x="22488" y="79495"/>
                </a:lnTo>
                <a:lnTo>
                  <a:pt x="22724" y="82876"/>
                </a:lnTo>
                <a:lnTo>
                  <a:pt x="22881" y="86258"/>
                </a:lnTo>
                <a:lnTo>
                  <a:pt x="22960" y="89639"/>
                </a:lnTo>
                <a:lnTo>
                  <a:pt x="23039" y="92941"/>
                </a:lnTo>
                <a:lnTo>
                  <a:pt x="23039" y="96322"/>
                </a:lnTo>
                <a:lnTo>
                  <a:pt x="23039" y="99703"/>
                </a:lnTo>
                <a:lnTo>
                  <a:pt x="22960" y="103006"/>
                </a:lnTo>
                <a:lnTo>
                  <a:pt x="22803" y="106387"/>
                </a:lnTo>
                <a:lnTo>
                  <a:pt x="22645" y="109689"/>
                </a:lnTo>
                <a:lnTo>
                  <a:pt x="22410" y="113071"/>
                </a:lnTo>
                <a:lnTo>
                  <a:pt x="22095" y="116373"/>
                </a:lnTo>
                <a:lnTo>
                  <a:pt x="21781" y="119675"/>
                </a:lnTo>
                <a:lnTo>
                  <a:pt x="21387" y="122978"/>
                </a:lnTo>
                <a:lnTo>
                  <a:pt x="20916" y="126280"/>
                </a:lnTo>
                <a:lnTo>
                  <a:pt x="20444" y="129504"/>
                </a:lnTo>
                <a:lnTo>
                  <a:pt x="19893" y="132807"/>
                </a:lnTo>
                <a:lnTo>
                  <a:pt x="19264" y="136031"/>
                </a:lnTo>
                <a:lnTo>
                  <a:pt x="18635" y="139254"/>
                </a:lnTo>
                <a:lnTo>
                  <a:pt x="17928" y="142478"/>
                </a:lnTo>
                <a:lnTo>
                  <a:pt x="17220" y="145623"/>
                </a:lnTo>
                <a:lnTo>
                  <a:pt x="16434" y="148769"/>
                </a:lnTo>
                <a:lnTo>
                  <a:pt x="15569" y="151914"/>
                </a:lnTo>
                <a:lnTo>
                  <a:pt x="14625" y="155059"/>
                </a:lnTo>
                <a:lnTo>
                  <a:pt x="13760" y="158126"/>
                </a:lnTo>
                <a:lnTo>
                  <a:pt x="12738" y="161192"/>
                </a:lnTo>
                <a:lnTo>
                  <a:pt x="11716" y="164259"/>
                </a:lnTo>
                <a:lnTo>
                  <a:pt x="10615" y="167247"/>
                </a:lnTo>
                <a:lnTo>
                  <a:pt x="9514" y="170235"/>
                </a:lnTo>
                <a:lnTo>
                  <a:pt x="8256" y="173144"/>
                </a:lnTo>
                <a:lnTo>
                  <a:pt x="7077" y="176053"/>
                </a:lnTo>
                <a:lnTo>
                  <a:pt x="5425" y="179356"/>
                </a:lnTo>
                <a:lnTo>
                  <a:pt x="3696" y="182658"/>
                </a:lnTo>
                <a:lnTo>
                  <a:pt x="1887" y="185961"/>
                </a:lnTo>
                <a:lnTo>
                  <a:pt x="0" y="189185"/>
                </a:lnTo>
                <a:lnTo>
                  <a:pt x="0" y="191622"/>
                </a:lnTo>
                <a:lnTo>
                  <a:pt x="2280" y="187848"/>
                </a:lnTo>
                <a:lnTo>
                  <a:pt x="4403" y="184152"/>
                </a:lnTo>
                <a:lnTo>
                  <a:pt x="6369" y="180378"/>
                </a:lnTo>
                <a:lnTo>
                  <a:pt x="8178" y="176604"/>
                </a:lnTo>
                <a:lnTo>
                  <a:pt x="9436" y="173616"/>
                </a:lnTo>
                <a:lnTo>
                  <a:pt x="10615" y="170707"/>
                </a:lnTo>
                <a:lnTo>
                  <a:pt x="11795" y="167719"/>
                </a:lnTo>
                <a:lnTo>
                  <a:pt x="12895" y="164652"/>
                </a:lnTo>
                <a:lnTo>
                  <a:pt x="13918" y="161585"/>
                </a:lnTo>
                <a:lnTo>
                  <a:pt x="14940" y="158519"/>
                </a:lnTo>
                <a:lnTo>
                  <a:pt x="15883" y="155452"/>
                </a:lnTo>
                <a:lnTo>
                  <a:pt x="16748" y="152307"/>
                </a:lnTo>
                <a:lnTo>
                  <a:pt x="17613" y="149162"/>
                </a:lnTo>
                <a:lnTo>
                  <a:pt x="18399" y="145938"/>
                </a:lnTo>
                <a:lnTo>
                  <a:pt x="19186" y="142714"/>
                </a:lnTo>
                <a:lnTo>
                  <a:pt x="19893" y="139490"/>
                </a:lnTo>
                <a:lnTo>
                  <a:pt x="20522" y="136266"/>
                </a:lnTo>
                <a:lnTo>
                  <a:pt x="21073" y="133043"/>
                </a:lnTo>
                <a:lnTo>
                  <a:pt x="21623" y="129740"/>
                </a:lnTo>
                <a:lnTo>
                  <a:pt x="22174" y="126438"/>
                </a:lnTo>
                <a:lnTo>
                  <a:pt x="22567" y="123135"/>
                </a:lnTo>
                <a:lnTo>
                  <a:pt x="22960" y="119833"/>
                </a:lnTo>
                <a:lnTo>
                  <a:pt x="23353" y="116530"/>
                </a:lnTo>
                <a:lnTo>
                  <a:pt x="23668" y="113149"/>
                </a:lnTo>
                <a:lnTo>
                  <a:pt x="23904" y="109768"/>
                </a:lnTo>
                <a:lnTo>
                  <a:pt x="24061" y="106466"/>
                </a:lnTo>
                <a:lnTo>
                  <a:pt x="24218" y="103084"/>
                </a:lnTo>
                <a:lnTo>
                  <a:pt x="24297" y="99703"/>
                </a:lnTo>
                <a:lnTo>
                  <a:pt x="24297" y="96322"/>
                </a:lnTo>
                <a:lnTo>
                  <a:pt x="24297" y="92941"/>
                </a:lnTo>
                <a:lnTo>
                  <a:pt x="24218" y="89560"/>
                </a:lnTo>
                <a:lnTo>
                  <a:pt x="24139" y="86179"/>
                </a:lnTo>
                <a:lnTo>
                  <a:pt x="23982" y="82798"/>
                </a:lnTo>
                <a:lnTo>
                  <a:pt x="23746" y="79417"/>
                </a:lnTo>
                <a:lnTo>
                  <a:pt x="23432" y="76036"/>
                </a:lnTo>
                <a:lnTo>
                  <a:pt x="23117" y="72654"/>
                </a:lnTo>
                <a:lnTo>
                  <a:pt x="22645" y="68880"/>
                </a:lnTo>
                <a:lnTo>
                  <a:pt x="27521" y="68408"/>
                </a:lnTo>
                <a:lnTo>
                  <a:pt x="32474" y="68094"/>
                </a:lnTo>
                <a:lnTo>
                  <a:pt x="37428" y="67937"/>
                </a:lnTo>
                <a:lnTo>
                  <a:pt x="42382" y="68015"/>
                </a:lnTo>
                <a:lnTo>
                  <a:pt x="47335" y="68173"/>
                </a:lnTo>
                <a:lnTo>
                  <a:pt x="52368" y="68644"/>
                </a:lnTo>
                <a:lnTo>
                  <a:pt x="57400" y="69195"/>
                </a:lnTo>
                <a:lnTo>
                  <a:pt x="62432" y="69981"/>
                </a:lnTo>
                <a:lnTo>
                  <a:pt x="67229" y="70846"/>
                </a:lnTo>
                <a:lnTo>
                  <a:pt x="72025" y="71947"/>
                </a:lnTo>
                <a:lnTo>
                  <a:pt x="76900" y="73126"/>
                </a:lnTo>
                <a:lnTo>
                  <a:pt x="81775" y="74542"/>
                </a:lnTo>
                <a:lnTo>
                  <a:pt x="86650" y="76114"/>
                </a:lnTo>
                <a:lnTo>
                  <a:pt x="91604" y="77844"/>
                </a:lnTo>
                <a:lnTo>
                  <a:pt x="96479" y="79653"/>
                </a:lnTo>
                <a:lnTo>
                  <a:pt x="101433" y="81697"/>
                </a:lnTo>
                <a:lnTo>
                  <a:pt x="106387" y="83899"/>
                </a:lnTo>
                <a:lnTo>
                  <a:pt x="111340" y="86258"/>
                </a:lnTo>
                <a:lnTo>
                  <a:pt x="116294" y="88852"/>
                </a:lnTo>
                <a:lnTo>
                  <a:pt x="121248" y="91526"/>
                </a:lnTo>
                <a:lnTo>
                  <a:pt x="126280" y="94356"/>
                </a:lnTo>
                <a:lnTo>
                  <a:pt x="131234" y="97344"/>
                </a:lnTo>
                <a:lnTo>
                  <a:pt x="136266" y="100490"/>
                </a:lnTo>
                <a:lnTo>
                  <a:pt x="141298" y="103792"/>
                </a:lnTo>
                <a:lnTo>
                  <a:pt x="145309" y="106623"/>
                </a:lnTo>
                <a:lnTo>
                  <a:pt x="149319" y="109454"/>
                </a:lnTo>
                <a:lnTo>
                  <a:pt x="153329" y="112441"/>
                </a:lnTo>
                <a:lnTo>
                  <a:pt x="157339" y="115508"/>
                </a:lnTo>
                <a:lnTo>
                  <a:pt x="161349" y="118653"/>
                </a:lnTo>
                <a:lnTo>
                  <a:pt x="165359" y="121956"/>
                </a:lnTo>
                <a:lnTo>
                  <a:pt x="169369" y="125258"/>
                </a:lnTo>
                <a:lnTo>
                  <a:pt x="173380" y="128718"/>
                </a:lnTo>
                <a:lnTo>
                  <a:pt x="177390" y="132335"/>
                </a:lnTo>
                <a:lnTo>
                  <a:pt x="181400" y="135952"/>
                </a:lnTo>
                <a:lnTo>
                  <a:pt x="185410" y="139648"/>
                </a:lnTo>
                <a:lnTo>
                  <a:pt x="189420" y="143500"/>
                </a:lnTo>
                <a:lnTo>
                  <a:pt x="193352" y="147432"/>
                </a:lnTo>
                <a:lnTo>
                  <a:pt x="197362" y="151442"/>
                </a:lnTo>
                <a:lnTo>
                  <a:pt x="201372" y="155531"/>
                </a:lnTo>
                <a:lnTo>
                  <a:pt x="205303" y="159777"/>
                </a:lnTo>
                <a:lnTo>
                  <a:pt x="211515" y="166539"/>
                </a:lnTo>
                <a:lnTo>
                  <a:pt x="217491" y="173301"/>
                </a:lnTo>
                <a:lnTo>
                  <a:pt x="223074" y="179906"/>
                </a:lnTo>
                <a:lnTo>
                  <a:pt x="228421" y="186354"/>
                </a:lnTo>
                <a:lnTo>
                  <a:pt x="233453" y="192566"/>
                </a:lnTo>
                <a:lnTo>
                  <a:pt x="238092" y="198542"/>
                </a:lnTo>
                <a:lnTo>
                  <a:pt x="242417" y="204203"/>
                </a:lnTo>
                <a:lnTo>
                  <a:pt x="246348" y="209550"/>
                </a:lnTo>
                <a:lnTo>
                  <a:pt x="247921" y="209550"/>
                </a:lnTo>
                <a:lnTo>
                  <a:pt x="243911" y="204125"/>
                </a:lnTo>
                <a:lnTo>
                  <a:pt x="239586" y="198384"/>
                </a:lnTo>
                <a:lnTo>
                  <a:pt x="234868" y="192330"/>
                </a:lnTo>
                <a:lnTo>
                  <a:pt x="229757" y="186040"/>
                </a:lnTo>
                <a:lnTo>
                  <a:pt x="224411" y="179435"/>
                </a:lnTo>
                <a:lnTo>
                  <a:pt x="218671" y="172751"/>
                </a:lnTo>
                <a:lnTo>
                  <a:pt x="212616" y="165832"/>
                </a:lnTo>
                <a:lnTo>
                  <a:pt x="206247" y="158912"/>
                </a:lnTo>
                <a:lnTo>
                  <a:pt x="202237" y="154745"/>
                </a:lnTo>
                <a:lnTo>
                  <a:pt x="198305" y="150577"/>
                </a:lnTo>
                <a:lnTo>
                  <a:pt x="194295" y="146567"/>
                </a:lnTo>
                <a:lnTo>
                  <a:pt x="190285" y="142636"/>
                </a:lnTo>
                <a:lnTo>
                  <a:pt x="186275" y="138783"/>
                </a:lnTo>
                <a:lnTo>
                  <a:pt x="182265" y="135008"/>
                </a:lnTo>
                <a:lnTo>
                  <a:pt x="178255" y="131391"/>
                </a:lnTo>
                <a:lnTo>
                  <a:pt x="174245" y="127774"/>
                </a:lnTo>
                <a:lnTo>
                  <a:pt x="170234" y="124315"/>
                </a:lnTo>
                <a:lnTo>
                  <a:pt x="166146" y="120934"/>
                </a:lnTo>
                <a:lnTo>
                  <a:pt x="162135" y="117710"/>
                </a:lnTo>
                <a:lnTo>
                  <a:pt x="158125" y="114486"/>
                </a:lnTo>
                <a:lnTo>
                  <a:pt x="154037" y="111419"/>
                </a:lnTo>
                <a:lnTo>
                  <a:pt x="150026" y="108431"/>
                </a:lnTo>
                <a:lnTo>
                  <a:pt x="146016" y="105601"/>
                </a:lnTo>
                <a:lnTo>
                  <a:pt x="142006" y="102770"/>
                </a:lnTo>
                <a:lnTo>
                  <a:pt x="136974" y="99467"/>
                </a:lnTo>
                <a:lnTo>
                  <a:pt x="131941" y="96244"/>
                </a:lnTo>
                <a:lnTo>
                  <a:pt x="126909" y="93256"/>
                </a:lnTo>
                <a:lnTo>
                  <a:pt x="121877" y="90425"/>
                </a:lnTo>
                <a:lnTo>
                  <a:pt x="116844" y="87673"/>
                </a:lnTo>
                <a:lnTo>
                  <a:pt x="111891" y="85157"/>
                </a:lnTo>
                <a:lnTo>
                  <a:pt x="106858" y="82798"/>
                </a:lnTo>
                <a:lnTo>
                  <a:pt x="101905" y="80596"/>
                </a:lnTo>
                <a:lnTo>
                  <a:pt x="96951" y="78473"/>
                </a:lnTo>
                <a:lnTo>
                  <a:pt x="91997" y="76586"/>
                </a:lnTo>
                <a:lnTo>
                  <a:pt x="87044" y="74935"/>
                </a:lnTo>
                <a:lnTo>
                  <a:pt x="82090" y="73362"/>
                </a:lnTo>
                <a:lnTo>
                  <a:pt x="77215" y="71947"/>
                </a:lnTo>
                <a:lnTo>
                  <a:pt x="72340" y="70689"/>
                </a:lnTo>
                <a:lnTo>
                  <a:pt x="67465" y="69667"/>
                </a:lnTo>
                <a:lnTo>
                  <a:pt x="62590" y="68723"/>
                </a:lnTo>
                <a:lnTo>
                  <a:pt x="57557" y="67937"/>
                </a:lnTo>
                <a:lnTo>
                  <a:pt x="52446" y="67386"/>
                </a:lnTo>
                <a:lnTo>
                  <a:pt x="47414" y="66914"/>
                </a:lnTo>
                <a:lnTo>
                  <a:pt x="42382" y="66757"/>
                </a:lnTo>
                <a:lnTo>
                  <a:pt x="37428" y="66679"/>
                </a:lnTo>
                <a:lnTo>
                  <a:pt x="32396" y="66836"/>
                </a:lnTo>
                <a:lnTo>
                  <a:pt x="27442" y="67150"/>
                </a:lnTo>
                <a:lnTo>
                  <a:pt x="22488" y="67622"/>
                </a:lnTo>
                <a:lnTo>
                  <a:pt x="21781" y="62904"/>
                </a:lnTo>
                <a:lnTo>
                  <a:pt x="21073" y="58265"/>
                </a:lnTo>
                <a:lnTo>
                  <a:pt x="20129" y="53626"/>
                </a:lnTo>
                <a:lnTo>
                  <a:pt x="19186" y="49065"/>
                </a:lnTo>
                <a:lnTo>
                  <a:pt x="18085" y="44583"/>
                </a:lnTo>
                <a:lnTo>
                  <a:pt x="16905" y="40102"/>
                </a:lnTo>
                <a:lnTo>
                  <a:pt x="15647" y="35777"/>
                </a:lnTo>
                <a:lnTo>
                  <a:pt x="14232" y="31452"/>
                </a:lnTo>
                <a:lnTo>
                  <a:pt x="12817" y="27285"/>
                </a:lnTo>
                <a:lnTo>
                  <a:pt x="11244" y="23117"/>
                </a:lnTo>
                <a:lnTo>
                  <a:pt x="9593" y="19029"/>
                </a:lnTo>
                <a:lnTo>
                  <a:pt x="7863" y="15018"/>
                </a:lnTo>
                <a:lnTo>
                  <a:pt x="5976" y="11166"/>
                </a:lnTo>
                <a:lnTo>
                  <a:pt x="4089" y="7313"/>
                </a:lnTo>
                <a:lnTo>
                  <a:pt x="2123" y="361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0" name="Google Shape;360;p36"/>
          <p:cNvSpPr txBox="1"/>
          <p:nvPr>
            <p:ph idx="1" type="body"/>
          </p:nvPr>
        </p:nvSpPr>
        <p:spPr>
          <a:xfrm>
            <a:off x="4819600" y="37012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61" name="Google Shape;361;p36"/>
          <p:cNvSpPr txBox="1"/>
          <p:nvPr>
            <p:ph idx="2" type="body"/>
          </p:nvPr>
        </p:nvSpPr>
        <p:spPr>
          <a:xfrm>
            <a:off x="4819600" y="234240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62" name="Google Shape;362;p36"/>
          <p:cNvSpPr txBox="1"/>
          <p:nvPr>
            <p:ph idx="3" type="body"/>
          </p:nvPr>
        </p:nvSpPr>
        <p:spPr>
          <a:xfrm>
            <a:off x="4819600" y="983556"/>
            <a:ext cx="40959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●"/>
              <a:defRPr sz="1100"/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○"/>
              <a:defRPr sz="1100"/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"/>
              <a:buChar char="■"/>
              <a:defRPr sz="1100"/>
            </a:lvl9pPr>
          </a:lstStyle>
          <a:p/>
        </p:txBody>
      </p:sp>
      <p:sp>
        <p:nvSpPr>
          <p:cNvPr id="363" name="Google Shape;363;p36"/>
          <p:cNvSpPr txBox="1"/>
          <p:nvPr>
            <p:ph idx="4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BLANK_1_1_1_1_1_1_2">
    <p:bg>
      <p:bgPr>
        <a:solidFill>
          <a:schemeClr val="accent1"/>
        </a:solidFill>
      </p:bgPr>
    </p:bg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37"/>
          <p:cNvPicPr preferRelativeResize="0"/>
          <p:nvPr/>
        </p:nvPicPr>
        <p:blipFill rotWithShape="1">
          <a:blip r:embed="rId2">
            <a:alphaModFix/>
          </a:blip>
          <a:srcRect b="0" l="0" r="54483" t="51307"/>
          <a:stretch/>
        </p:blipFill>
        <p:spPr>
          <a:xfrm flipH="1" rot="10800000">
            <a:off x="6802800" y="2639053"/>
            <a:ext cx="2341200" cy="2504451"/>
          </a:xfrm>
          <a:prstGeom prst="rect">
            <a:avLst/>
          </a:prstGeom>
          <a:noFill/>
          <a:ln>
            <a:noFill/>
          </a:ln>
        </p:spPr>
      </p:pic>
      <p:sp>
        <p:nvSpPr>
          <p:cNvPr id="366" name="Google Shape;366;p37"/>
          <p:cNvSpPr txBox="1"/>
          <p:nvPr/>
        </p:nvSpPr>
        <p:spPr>
          <a:xfrm>
            <a:off x="6720300" y="4800275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sz="700">
              <a:solidFill>
                <a:schemeClr val="dk2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67" name="Google Shape;367;p37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chemeClr val="dk2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368" name="Google Shape;368;p37"/>
          <p:cNvSpPr txBox="1"/>
          <p:nvPr>
            <p:ph idx="1" type="subTitle"/>
          </p:nvPr>
        </p:nvSpPr>
        <p:spPr>
          <a:xfrm>
            <a:off x="2398650" y="3194700"/>
            <a:ext cx="43467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Nunito Sans SemiBold"/>
              <a:buNone/>
              <a:defRPr>
                <a:solidFill>
                  <a:schemeClr val="dk2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defRPr>
            </a:lvl9pPr>
          </a:lstStyle>
          <a:p/>
        </p:txBody>
      </p:sp>
      <p:sp>
        <p:nvSpPr>
          <p:cNvPr id="369" name="Google Shape;369;p37"/>
          <p:cNvSpPr/>
          <p:nvPr/>
        </p:nvSpPr>
        <p:spPr>
          <a:xfrm flipH="1">
            <a:off x="11" y="148752"/>
            <a:ext cx="1377568" cy="2421760"/>
          </a:xfrm>
          <a:custGeom>
            <a:rect b="b" l="l" r="r" t="t"/>
            <a:pathLst>
              <a:path extrusionOk="0" h="75680" w="43049">
                <a:moveTo>
                  <a:pt x="10456" y="1"/>
                </a:moveTo>
                <a:lnTo>
                  <a:pt x="9414" y="38"/>
                </a:lnTo>
                <a:lnTo>
                  <a:pt x="8409" y="112"/>
                </a:lnTo>
                <a:lnTo>
                  <a:pt x="7479" y="187"/>
                </a:lnTo>
                <a:lnTo>
                  <a:pt x="6586" y="336"/>
                </a:lnTo>
                <a:lnTo>
                  <a:pt x="5768" y="522"/>
                </a:lnTo>
                <a:lnTo>
                  <a:pt x="4986" y="708"/>
                </a:lnTo>
                <a:lnTo>
                  <a:pt x="4279" y="931"/>
                </a:lnTo>
                <a:lnTo>
                  <a:pt x="3610" y="1229"/>
                </a:lnTo>
                <a:lnTo>
                  <a:pt x="3014" y="1526"/>
                </a:lnTo>
                <a:lnTo>
                  <a:pt x="2456" y="1861"/>
                </a:lnTo>
                <a:lnTo>
                  <a:pt x="1972" y="2270"/>
                </a:lnTo>
                <a:lnTo>
                  <a:pt x="1526" y="2680"/>
                </a:lnTo>
                <a:lnTo>
                  <a:pt x="1154" y="3126"/>
                </a:lnTo>
                <a:lnTo>
                  <a:pt x="893" y="3461"/>
                </a:lnTo>
                <a:lnTo>
                  <a:pt x="707" y="3796"/>
                </a:lnTo>
                <a:lnTo>
                  <a:pt x="521" y="4168"/>
                </a:lnTo>
                <a:lnTo>
                  <a:pt x="373" y="4540"/>
                </a:lnTo>
                <a:lnTo>
                  <a:pt x="261" y="4912"/>
                </a:lnTo>
                <a:lnTo>
                  <a:pt x="149" y="5321"/>
                </a:lnTo>
                <a:lnTo>
                  <a:pt x="75" y="5731"/>
                </a:lnTo>
                <a:lnTo>
                  <a:pt x="38" y="6177"/>
                </a:lnTo>
                <a:lnTo>
                  <a:pt x="0" y="6624"/>
                </a:lnTo>
                <a:lnTo>
                  <a:pt x="0" y="7070"/>
                </a:lnTo>
                <a:lnTo>
                  <a:pt x="38" y="7554"/>
                </a:lnTo>
                <a:lnTo>
                  <a:pt x="112" y="8075"/>
                </a:lnTo>
                <a:lnTo>
                  <a:pt x="187" y="8558"/>
                </a:lnTo>
                <a:lnTo>
                  <a:pt x="298" y="9117"/>
                </a:lnTo>
                <a:lnTo>
                  <a:pt x="596" y="10196"/>
                </a:lnTo>
                <a:lnTo>
                  <a:pt x="1005" y="11386"/>
                </a:lnTo>
                <a:lnTo>
                  <a:pt x="1489" y="12614"/>
                </a:lnTo>
                <a:lnTo>
                  <a:pt x="2121" y="13916"/>
                </a:lnTo>
                <a:lnTo>
                  <a:pt x="2828" y="15256"/>
                </a:lnTo>
                <a:lnTo>
                  <a:pt x="3684" y="16707"/>
                </a:lnTo>
                <a:lnTo>
                  <a:pt x="4614" y="18195"/>
                </a:lnTo>
                <a:lnTo>
                  <a:pt x="5656" y="19758"/>
                </a:lnTo>
                <a:lnTo>
                  <a:pt x="6772" y="21358"/>
                </a:lnTo>
                <a:lnTo>
                  <a:pt x="9525" y="25190"/>
                </a:lnTo>
                <a:lnTo>
                  <a:pt x="12204" y="28985"/>
                </a:lnTo>
                <a:lnTo>
                  <a:pt x="14809" y="32706"/>
                </a:lnTo>
                <a:lnTo>
                  <a:pt x="17376" y="36426"/>
                </a:lnTo>
                <a:lnTo>
                  <a:pt x="22325" y="43682"/>
                </a:lnTo>
                <a:lnTo>
                  <a:pt x="27050" y="50714"/>
                </a:lnTo>
                <a:lnTo>
                  <a:pt x="31478" y="57486"/>
                </a:lnTo>
                <a:lnTo>
                  <a:pt x="35645" y="63922"/>
                </a:lnTo>
                <a:lnTo>
                  <a:pt x="39514" y="69987"/>
                </a:lnTo>
                <a:lnTo>
                  <a:pt x="43049" y="75680"/>
                </a:lnTo>
                <a:lnTo>
                  <a:pt x="43049" y="74526"/>
                </a:lnTo>
                <a:lnTo>
                  <a:pt x="39514" y="68908"/>
                </a:lnTo>
                <a:lnTo>
                  <a:pt x="35682" y="62918"/>
                </a:lnTo>
                <a:lnTo>
                  <a:pt x="31589" y="56555"/>
                </a:lnTo>
                <a:lnTo>
                  <a:pt x="27199" y="49895"/>
                </a:lnTo>
                <a:lnTo>
                  <a:pt x="22548" y="42975"/>
                </a:lnTo>
                <a:lnTo>
                  <a:pt x="17674" y="35831"/>
                </a:lnTo>
                <a:lnTo>
                  <a:pt x="15144" y="32185"/>
                </a:lnTo>
                <a:lnTo>
                  <a:pt x="12576" y="28501"/>
                </a:lnTo>
                <a:lnTo>
                  <a:pt x="9935" y="24781"/>
                </a:lnTo>
                <a:lnTo>
                  <a:pt x="7256" y="21023"/>
                </a:lnTo>
                <a:lnTo>
                  <a:pt x="6177" y="19460"/>
                </a:lnTo>
                <a:lnTo>
                  <a:pt x="5172" y="17972"/>
                </a:lnTo>
                <a:lnTo>
                  <a:pt x="4279" y="16521"/>
                </a:lnTo>
                <a:lnTo>
                  <a:pt x="3461" y="15144"/>
                </a:lnTo>
                <a:lnTo>
                  <a:pt x="2754" y="13805"/>
                </a:lnTo>
                <a:lnTo>
                  <a:pt x="2158" y="12577"/>
                </a:lnTo>
                <a:lnTo>
                  <a:pt x="1638" y="11386"/>
                </a:lnTo>
                <a:lnTo>
                  <a:pt x="1266" y="10233"/>
                </a:lnTo>
                <a:lnTo>
                  <a:pt x="931" y="9191"/>
                </a:lnTo>
                <a:lnTo>
                  <a:pt x="745" y="8186"/>
                </a:lnTo>
                <a:lnTo>
                  <a:pt x="670" y="7703"/>
                </a:lnTo>
                <a:lnTo>
                  <a:pt x="633" y="7219"/>
                </a:lnTo>
                <a:lnTo>
                  <a:pt x="633" y="6773"/>
                </a:lnTo>
                <a:lnTo>
                  <a:pt x="633" y="6363"/>
                </a:lnTo>
                <a:lnTo>
                  <a:pt x="670" y="5954"/>
                </a:lnTo>
                <a:lnTo>
                  <a:pt x="745" y="5545"/>
                </a:lnTo>
                <a:lnTo>
                  <a:pt x="819" y="5173"/>
                </a:lnTo>
                <a:lnTo>
                  <a:pt x="931" y="4801"/>
                </a:lnTo>
                <a:lnTo>
                  <a:pt x="1042" y="4428"/>
                </a:lnTo>
                <a:lnTo>
                  <a:pt x="1228" y="4094"/>
                </a:lnTo>
                <a:lnTo>
                  <a:pt x="1414" y="3796"/>
                </a:lnTo>
                <a:lnTo>
                  <a:pt x="1600" y="3498"/>
                </a:lnTo>
                <a:lnTo>
                  <a:pt x="1972" y="3089"/>
                </a:lnTo>
                <a:lnTo>
                  <a:pt x="2382" y="2680"/>
                </a:lnTo>
                <a:lnTo>
                  <a:pt x="2865" y="2345"/>
                </a:lnTo>
                <a:lnTo>
                  <a:pt x="3386" y="2010"/>
                </a:lnTo>
                <a:lnTo>
                  <a:pt x="3944" y="1750"/>
                </a:lnTo>
                <a:lnTo>
                  <a:pt x="4577" y="1489"/>
                </a:lnTo>
                <a:lnTo>
                  <a:pt x="5284" y="1266"/>
                </a:lnTo>
                <a:lnTo>
                  <a:pt x="6028" y="1080"/>
                </a:lnTo>
                <a:lnTo>
                  <a:pt x="6809" y="894"/>
                </a:lnTo>
                <a:lnTo>
                  <a:pt x="7665" y="782"/>
                </a:lnTo>
                <a:lnTo>
                  <a:pt x="8595" y="708"/>
                </a:lnTo>
                <a:lnTo>
                  <a:pt x="9563" y="633"/>
                </a:lnTo>
                <a:lnTo>
                  <a:pt x="10567" y="596"/>
                </a:lnTo>
                <a:lnTo>
                  <a:pt x="11646" y="633"/>
                </a:lnTo>
                <a:lnTo>
                  <a:pt x="12762" y="671"/>
                </a:lnTo>
                <a:lnTo>
                  <a:pt x="13953" y="745"/>
                </a:lnTo>
                <a:lnTo>
                  <a:pt x="16223" y="931"/>
                </a:lnTo>
                <a:lnTo>
                  <a:pt x="18641" y="1266"/>
                </a:lnTo>
                <a:lnTo>
                  <a:pt x="21246" y="1675"/>
                </a:lnTo>
                <a:lnTo>
                  <a:pt x="24036" y="2196"/>
                </a:lnTo>
                <a:lnTo>
                  <a:pt x="26976" y="2829"/>
                </a:lnTo>
                <a:lnTo>
                  <a:pt x="30138" y="3573"/>
                </a:lnTo>
                <a:lnTo>
                  <a:pt x="33487" y="4428"/>
                </a:lnTo>
                <a:lnTo>
                  <a:pt x="37021" y="5359"/>
                </a:lnTo>
                <a:lnTo>
                  <a:pt x="39998" y="6214"/>
                </a:lnTo>
                <a:lnTo>
                  <a:pt x="43049" y="7107"/>
                </a:lnTo>
                <a:lnTo>
                  <a:pt x="43049" y="6475"/>
                </a:lnTo>
                <a:lnTo>
                  <a:pt x="40072" y="5619"/>
                </a:lnTo>
                <a:lnTo>
                  <a:pt x="37170" y="4801"/>
                </a:lnTo>
                <a:lnTo>
                  <a:pt x="33636" y="3833"/>
                </a:lnTo>
                <a:lnTo>
                  <a:pt x="30250" y="2977"/>
                </a:lnTo>
                <a:lnTo>
                  <a:pt x="27087" y="2233"/>
                </a:lnTo>
                <a:lnTo>
                  <a:pt x="24111" y="1601"/>
                </a:lnTo>
                <a:lnTo>
                  <a:pt x="21320" y="1080"/>
                </a:lnTo>
                <a:lnTo>
                  <a:pt x="18716" y="671"/>
                </a:lnTo>
                <a:lnTo>
                  <a:pt x="16260" y="336"/>
                </a:lnTo>
                <a:lnTo>
                  <a:pt x="13990" y="150"/>
                </a:lnTo>
                <a:lnTo>
                  <a:pt x="12762" y="75"/>
                </a:lnTo>
                <a:lnTo>
                  <a:pt x="11609" y="38"/>
                </a:lnTo>
                <a:lnTo>
                  <a:pt x="1045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70" name="Google Shape;370;p37"/>
          <p:cNvSpPr txBox="1"/>
          <p:nvPr>
            <p:ph idx="2" type="body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●"/>
              <a:defRPr sz="1000">
                <a:solidFill>
                  <a:schemeClr val="dk2"/>
                </a:solidFill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○"/>
              <a:defRPr sz="1000">
                <a:solidFill>
                  <a:schemeClr val="dk2"/>
                </a:solidFill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Nunito Sans"/>
              <a:buChar char="■"/>
              <a:defRPr sz="1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1" name="Google Shape;371;p37"/>
          <p:cNvSpPr txBox="1"/>
          <p:nvPr>
            <p:ph idx="3" type="subTitle"/>
          </p:nvPr>
        </p:nvSpPr>
        <p:spPr>
          <a:xfrm>
            <a:off x="228600" y="4800275"/>
            <a:ext cx="1115700" cy="3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"/>
              <a:buFont typeface="Nunito Sans"/>
              <a:buNone/>
              <a:defRPr sz="700">
                <a:solidFill>
                  <a:schemeClr val="dk2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6" name="Google Shape;376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9" name="Google Shape;379;p4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0" name="Google Shape;380;p4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  <p:sp>
        <p:nvSpPr>
          <p:cNvPr id="385" name="Google Shape;385;p4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Char char="●"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Char char="○"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Char char="■"/>
              <a:defRPr sz="4200"/>
            </a:lvl9pPr>
          </a:lstStyle>
          <a:p/>
        </p:txBody>
      </p:sp>
      <p:sp>
        <p:nvSpPr>
          <p:cNvPr id="388" name="Google Shape;388;p4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9" name="Google Shape;389;p4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Char char="●"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Char char="○"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Char char="■"/>
              <a:defRPr sz="12000"/>
            </a:lvl9pPr>
          </a:lstStyle>
          <a:p>
            <a:r>
              <a:t>xx%</a:t>
            </a:r>
          </a:p>
        </p:txBody>
      </p:sp>
      <p:sp>
        <p:nvSpPr>
          <p:cNvPr id="394" name="Google Shape;394;p4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8" name="Google Shape;398;p4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9" name="Google Shape;399;p4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0" name="Google Shape;400;p4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1" name="Google Shape;401;p4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2" name="Google Shape;402;p4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3" name="Google Shape;403;p4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6" name="Google Shape;406;p4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7" name="Google Shape;407;p4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4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10" name="Google Shape;410;p4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1" name="Google Shape;411;p4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2" name="Google Shape;412;p4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3" name="Google Shape;413;p4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6" name="Google Shape;416;p5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7" name="Google Shape;417;p5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18" name="Google Shape;418;p50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9" name="Google Shape;419;p50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0" name="Google Shape;420;p50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1" name="Google Shape;421;p50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5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4" name="Google Shape;424;p5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5" name="Google Shape;425;p5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6" name="Google Shape;426;p5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7" name="Google Shape;427;p5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/>
            </a:lvl9pPr>
          </a:lstStyle>
          <a:p/>
        </p:txBody>
      </p:sp>
      <p:sp>
        <p:nvSpPr>
          <p:cNvPr id="428" name="Google Shape;428;p5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9" name="Google Shape;429;p5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0" name="Google Shape;430;p5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1" name="Google Shape;431;p5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4" name="Google Shape;434;p5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7" name="Google Shape;437;p5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38" name="Google Shape;438;p5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39" name="Google Shape;439;p5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0" name="Google Shape;440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1" name="Google Shape;441;p5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2" name="Google Shape;442;p5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5" name="Google Shape;445;p5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5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7" name="Google Shape;447;p5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8" name="Google Shape;448;p5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9" name="Google Shape;449;p5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0" name="Google Shape;450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1" name="Google Shape;451;p5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52" name="Google Shape;452;p5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53" name="Google Shape;453;p5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8" name="Google Shape;458;p5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9" name="Google Shape;459;p5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0" name="Google Shape;460;p5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1" name="Google Shape;461;p5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2" name="Google Shape;462;p5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3" name="Google Shape;463;p5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4" name="Google Shape;464;p5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5" name="Google Shape;465;p5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6" name="Google Shape;466;p5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33.xml"/><Relationship Id="rId44" Type="http://schemas.openxmlformats.org/officeDocument/2006/relationships/theme" Target="../theme/theme3.xml"/><Relationship Id="rId21" Type="http://schemas.openxmlformats.org/officeDocument/2006/relationships/slideLayout" Target="../slideLayouts/slideLayout32.xml"/><Relationship Id="rId43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228600" y="1833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28600" y="256925"/>
            <a:ext cx="57072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4392125" y="1843600"/>
            <a:ext cx="3919500" cy="27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●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○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Sans"/>
              <a:buChar char="■"/>
              <a:defRPr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7"/>
          <p:cNvSpPr txBox="1"/>
          <p:nvPr>
            <p:ph type="title"/>
          </p:nvPr>
        </p:nvSpPr>
        <p:spPr>
          <a:xfrm>
            <a:off x="1230200" y="1565531"/>
            <a:ext cx="6683700" cy="1726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33">
                <a:latin typeface="Comic Sans MS"/>
                <a:ea typeface="Comic Sans MS"/>
                <a:cs typeface="Comic Sans MS"/>
                <a:sym typeface="Comic Sans MS"/>
              </a:rPr>
              <a:t>Retail Sales Analytics Dashboard</a:t>
            </a:r>
            <a:endParaRPr sz="3833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55">
                <a:latin typeface="Comic Sans MS"/>
                <a:ea typeface="Comic Sans MS"/>
                <a:cs typeface="Comic Sans MS"/>
                <a:sym typeface="Comic Sans MS"/>
              </a:rPr>
              <a:t>Data-Driven Insights for Business Growth</a:t>
            </a:r>
            <a:endParaRPr sz="2055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33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57"/>
          <p:cNvSpPr txBox="1"/>
          <p:nvPr>
            <p:ph idx="1" type="subTitle"/>
          </p:nvPr>
        </p:nvSpPr>
        <p:spPr>
          <a:xfrm>
            <a:off x="2423700" y="1121975"/>
            <a:ext cx="4346700" cy="45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oppins"/>
                <a:ea typeface="Poppins"/>
                <a:cs typeface="Poppins"/>
                <a:sym typeface="Poppins"/>
              </a:rPr>
              <a:t>Nandani Rana presents</a:t>
            </a:r>
            <a:endParaRPr b="1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73" name="Google Shape;473;p57"/>
          <p:cNvSpPr/>
          <p:nvPr/>
        </p:nvSpPr>
        <p:spPr>
          <a:xfrm rot="-395291">
            <a:off x="3110326" y="3199308"/>
            <a:ext cx="3041752" cy="281119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4" name="Google Shape;474;p57"/>
          <p:cNvSpPr/>
          <p:nvPr/>
        </p:nvSpPr>
        <p:spPr>
          <a:xfrm rot="-509448">
            <a:off x="4276371" y="3322374"/>
            <a:ext cx="1877891" cy="123212"/>
          </a:xfrm>
          <a:custGeom>
            <a:rect b="b" l="l" r="r" t="t"/>
            <a:pathLst>
              <a:path extrusionOk="0" h="17616" w="182716">
                <a:moveTo>
                  <a:pt x="0" y="0"/>
                </a:moveTo>
                <a:cubicBezTo>
                  <a:pt x="61188" y="0"/>
                  <a:pt x="122876" y="4843"/>
                  <a:pt x="182716" y="17616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p66"/>
          <p:cNvSpPr txBox="1"/>
          <p:nvPr>
            <p:ph type="title"/>
          </p:nvPr>
        </p:nvSpPr>
        <p:spPr>
          <a:xfrm>
            <a:off x="228600" y="256925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Operational Metrics</a:t>
            </a:r>
            <a:endParaRPr/>
          </a:p>
        </p:txBody>
      </p:sp>
      <p:sp>
        <p:nvSpPr>
          <p:cNvPr id="599" name="Google Shape;599;p66"/>
          <p:cNvSpPr txBox="1"/>
          <p:nvPr>
            <p:ph idx="1" type="body"/>
          </p:nvPr>
        </p:nvSpPr>
        <p:spPr>
          <a:xfrm>
            <a:off x="228600" y="1637275"/>
            <a:ext cx="33720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📦 QUANTITY vs PROFIT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Insight: Higher volume = higher profit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0" name="Google Shape;600;p66"/>
          <p:cNvGrpSpPr/>
          <p:nvPr/>
        </p:nvGrpSpPr>
        <p:grpSpPr>
          <a:xfrm flipH="1" rot="10052634">
            <a:off x="2774297" y="1762768"/>
            <a:ext cx="543546" cy="265260"/>
            <a:chOff x="3195113" y="380063"/>
            <a:chExt cx="543525" cy="265250"/>
          </a:xfrm>
        </p:grpSpPr>
        <p:cxnSp>
          <p:nvCxnSpPr>
            <p:cNvPr id="601" name="Google Shape;601;p66"/>
            <p:cNvCxnSpPr/>
            <p:nvPr/>
          </p:nvCxnSpPr>
          <p:spPr>
            <a:xfrm flipH="1" rot="10800000">
              <a:off x="3195113" y="380063"/>
              <a:ext cx="208200" cy="1416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2" name="Google Shape;602;p66"/>
            <p:cNvCxnSpPr/>
            <p:nvPr/>
          </p:nvCxnSpPr>
          <p:spPr>
            <a:xfrm flipH="1" rot="10800000">
              <a:off x="3211238" y="435525"/>
              <a:ext cx="527400" cy="1452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3" name="Google Shape;603;p66"/>
            <p:cNvCxnSpPr/>
            <p:nvPr/>
          </p:nvCxnSpPr>
          <p:spPr>
            <a:xfrm flipH="1" rot="10800000">
              <a:off x="3232763" y="634513"/>
              <a:ext cx="258300" cy="108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604" name="Google Shape;604;p66"/>
          <p:cNvGrpSpPr/>
          <p:nvPr/>
        </p:nvGrpSpPr>
        <p:grpSpPr>
          <a:xfrm>
            <a:off x="2679590" y="672990"/>
            <a:ext cx="1605959" cy="270489"/>
            <a:chOff x="308528" y="1555007"/>
            <a:chExt cx="1986589" cy="270489"/>
          </a:xfrm>
        </p:grpSpPr>
        <p:sp>
          <p:nvSpPr>
            <p:cNvPr id="605" name="Google Shape;605;p66"/>
            <p:cNvSpPr/>
            <p:nvPr/>
          </p:nvSpPr>
          <p:spPr>
            <a:xfrm rot="231862">
              <a:off x="310484" y="1675966"/>
              <a:ext cx="1353607" cy="104034"/>
            </a:xfrm>
            <a:custGeom>
              <a:rect b="b" l="l" r="r" t="t"/>
              <a:pathLst>
                <a:path extrusionOk="0" fill="none" h="5168" w="255178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606" name="Google Shape;606;p66"/>
            <p:cNvSpPr/>
            <p:nvPr/>
          </p:nvSpPr>
          <p:spPr>
            <a:xfrm rot="231569">
              <a:off x="313022" y="1621554"/>
              <a:ext cx="1980846" cy="104060"/>
            </a:xfrm>
            <a:custGeom>
              <a:rect b="b" l="l" r="r" t="t"/>
              <a:pathLst>
                <a:path extrusionOk="0" fill="none" h="5168" w="255178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pic>
        <p:nvPicPr>
          <p:cNvPr id="607" name="Google Shape;607;p66" title="SLIDE10_Profit_vs_Quantit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6475" y="1095875"/>
            <a:ext cx="5194977" cy="347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67"/>
          <p:cNvSpPr txBox="1"/>
          <p:nvPr>
            <p:ph idx="1" type="body"/>
          </p:nvPr>
        </p:nvSpPr>
        <p:spPr>
          <a:xfrm>
            <a:off x="228600" y="1646991"/>
            <a:ext cx="4296600" cy="30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🎯 ACTIONABLE INSIGHTS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Double down on Electronics category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Expand California market presence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Optimize inventory for high-quantity orders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4. Promote digital payment incentives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Continue growth trajectory monitoring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"Data confirms strategic priorities"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Three people read a printed report in front of a desk." id="613" name="Google Shape;613;p6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0120" r="20120" t="0"/>
          <a:stretch/>
        </p:blipFill>
        <p:spPr>
          <a:xfrm>
            <a:off x="5212300" y="460300"/>
            <a:ext cx="3702900" cy="4136100"/>
          </a:xfrm>
          <a:prstGeom prst="roundRect">
            <a:avLst>
              <a:gd fmla="val 16667" name="adj"/>
            </a:avLst>
          </a:prstGeom>
        </p:spPr>
      </p:pic>
      <p:sp>
        <p:nvSpPr>
          <p:cNvPr id="614" name="Google Shape;614;p67"/>
          <p:cNvSpPr txBox="1"/>
          <p:nvPr>
            <p:ph type="title"/>
          </p:nvPr>
        </p:nvSpPr>
        <p:spPr>
          <a:xfrm>
            <a:off x="228600" y="256925"/>
            <a:ext cx="42966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615" name="Google Shape;615;p67"/>
          <p:cNvSpPr/>
          <p:nvPr/>
        </p:nvSpPr>
        <p:spPr>
          <a:xfrm>
            <a:off x="975550" y="303750"/>
            <a:ext cx="1929173" cy="470662"/>
          </a:xfrm>
          <a:custGeom>
            <a:rect b="b" l="l" r="r" t="t"/>
            <a:pathLst>
              <a:path extrusionOk="0" h="31211" w="59309">
                <a:moveTo>
                  <a:pt x="0" y="17210"/>
                </a:moveTo>
                <a:cubicBezTo>
                  <a:pt x="13955" y="31155"/>
                  <a:pt x="56355" y="38917"/>
                  <a:pt x="59146" y="19387"/>
                </a:cubicBezTo>
                <a:cubicBezTo>
                  <a:pt x="61765" y="1061"/>
                  <a:pt x="18170" y="-6403"/>
                  <a:pt x="5080" y="6687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6" name="Google Shape;616;p67"/>
          <p:cNvSpPr/>
          <p:nvPr/>
        </p:nvSpPr>
        <p:spPr>
          <a:xfrm>
            <a:off x="1005614" y="899117"/>
            <a:ext cx="1182446" cy="37237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68"/>
          <p:cNvSpPr/>
          <p:nvPr/>
        </p:nvSpPr>
        <p:spPr>
          <a:xfrm>
            <a:off x="3448117" y="3693650"/>
            <a:ext cx="2247900" cy="400200"/>
          </a:xfrm>
          <a:prstGeom prst="roundRect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622" name="Google Shape;622;p68"/>
          <p:cNvSpPr txBox="1"/>
          <p:nvPr>
            <p:ph type="title"/>
          </p:nvPr>
        </p:nvSpPr>
        <p:spPr>
          <a:xfrm>
            <a:off x="1230200" y="1930281"/>
            <a:ext cx="6683700" cy="172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623" name="Google Shape;623;p68"/>
          <p:cNvSpPr txBox="1"/>
          <p:nvPr>
            <p:ph idx="1" type="subTitle"/>
          </p:nvPr>
        </p:nvSpPr>
        <p:spPr>
          <a:xfrm>
            <a:off x="2398650" y="3194700"/>
            <a:ext cx="43467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624" name="Google Shape;624;p68"/>
          <p:cNvSpPr txBox="1"/>
          <p:nvPr>
            <p:ph idx="2" type="body"/>
          </p:nvPr>
        </p:nvSpPr>
        <p:spPr>
          <a:xfrm>
            <a:off x="3447988" y="3693650"/>
            <a:ext cx="2247900" cy="4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nandaniirana446@gmail.com</a:t>
            </a:r>
            <a:endParaRPr/>
          </a:p>
        </p:txBody>
      </p:sp>
      <p:sp>
        <p:nvSpPr>
          <p:cNvPr id="625" name="Google Shape;625;p68"/>
          <p:cNvSpPr/>
          <p:nvPr/>
        </p:nvSpPr>
        <p:spPr>
          <a:xfrm>
            <a:off x="5282039" y="2736692"/>
            <a:ext cx="1182446" cy="37237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58"/>
          <p:cNvSpPr/>
          <p:nvPr/>
        </p:nvSpPr>
        <p:spPr>
          <a:xfrm>
            <a:off x="3577325" y="793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80" name="Google Shape;480;p58"/>
          <p:cNvSpPr/>
          <p:nvPr/>
        </p:nvSpPr>
        <p:spPr>
          <a:xfrm>
            <a:off x="3577325" y="6190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81" name="Google Shape;481;p58"/>
          <p:cNvSpPr/>
          <p:nvPr/>
        </p:nvSpPr>
        <p:spPr>
          <a:xfrm>
            <a:off x="3577325" y="11586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82" name="Google Shape;482;p58"/>
          <p:cNvSpPr/>
          <p:nvPr/>
        </p:nvSpPr>
        <p:spPr>
          <a:xfrm>
            <a:off x="3577325" y="169830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83" name="Google Shape;483;p58"/>
          <p:cNvSpPr/>
          <p:nvPr/>
        </p:nvSpPr>
        <p:spPr>
          <a:xfrm>
            <a:off x="3577325" y="22379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484" name="Google Shape;484;p58"/>
          <p:cNvSpPr/>
          <p:nvPr/>
        </p:nvSpPr>
        <p:spPr>
          <a:xfrm>
            <a:off x="3577325" y="2730405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cxnSp>
        <p:nvCxnSpPr>
          <p:cNvPr id="485" name="Google Shape;485;p58"/>
          <p:cNvCxnSpPr/>
          <p:nvPr/>
        </p:nvCxnSpPr>
        <p:spPr>
          <a:xfrm>
            <a:off x="4087725" y="5492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58"/>
          <p:cNvCxnSpPr/>
          <p:nvPr/>
        </p:nvCxnSpPr>
        <p:spPr>
          <a:xfrm>
            <a:off x="4087725" y="10127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58"/>
          <p:cNvCxnSpPr/>
          <p:nvPr/>
        </p:nvCxnSpPr>
        <p:spPr>
          <a:xfrm>
            <a:off x="4087725" y="15523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8" name="Google Shape;488;p58"/>
          <p:cNvCxnSpPr/>
          <p:nvPr/>
        </p:nvCxnSpPr>
        <p:spPr>
          <a:xfrm>
            <a:off x="4087725" y="21682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9" name="Google Shape;489;p58"/>
          <p:cNvCxnSpPr/>
          <p:nvPr/>
        </p:nvCxnSpPr>
        <p:spPr>
          <a:xfrm>
            <a:off x="4087725" y="270787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0" name="Google Shape;490;p58"/>
          <p:cNvSpPr txBox="1"/>
          <p:nvPr>
            <p:ph idx="1" type="subTitle"/>
          </p:nvPr>
        </p:nvSpPr>
        <p:spPr>
          <a:xfrm>
            <a:off x="3584425" y="793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91" name="Google Shape;491;p58"/>
          <p:cNvSpPr txBox="1"/>
          <p:nvPr>
            <p:ph idx="5" type="subTitle"/>
          </p:nvPr>
        </p:nvSpPr>
        <p:spPr>
          <a:xfrm>
            <a:off x="3584425" y="6190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92" name="Google Shape;492;p58"/>
          <p:cNvSpPr txBox="1"/>
          <p:nvPr>
            <p:ph idx="2" type="subTitle"/>
          </p:nvPr>
        </p:nvSpPr>
        <p:spPr>
          <a:xfrm>
            <a:off x="3584425" y="11586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93" name="Google Shape;493;p58"/>
          <p:cNvSpPr txBox="1"/>
          <p:nvPr>
            <p:ph idx="6" type="subTitle"/>
          </p:nvPr>
        </p:nvSpPr>
        <p:spPr>
          <a:xfrm>
            <a:off x="3584425" y="169830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94" name="Google Shape;494;p58"/>
          <p:cNvSpPr txBox="1"/>
          <p:nvPr>
            <p:ph idx="3" type="subTitle"/>
          </p:nvPr>
        </p:nvSpPr>
        <p:spPr>
          <a:xfrm>
            <a:off x="3584425" y="222482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95" name="Google Shape;495;p58"/>
          <p:cNvSpPr txBox="1"/>
          <p:nvPr>
            <p:ph idx="4" type="subTitle"/>
          </p:nvPr>
        </p:nvSpPr>
        <p:spPr>
          <a:xfrm>
            <a:off x="3584425" y="2730405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496" name="Google Shape;496;p58"/>
          <p:cNvSpPr txBox="1"/>
          <p:nvPr>
            <p:ph idx="7" type="subTitle"/>
          </p:nvPr>
        </p:nvSpPr>
        <p:spPr>
          <a:xfrm>
            <a:off x="3986175" y="531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Executive Summary</a:t>
            </a:r>
            <a:endParaRPr/>
          </a:p>
        </p:txBody>
      </p:sp>
      <p:sp>
        <p:nvSpPr>
          <p:cNvPr id="497" name="Google Shape;497;p58"/>
          <p:cNvSpPr txBox="1"/>
          <p:nvPr>
            <p:ph idx="8" type="subTitle"/>
          </p:nvPr>
        </p:nvSpPr>
        <p:spPr>
          <a:xfrm>
            <a:off x="3986175" y="59275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Category Performance</a:t>
            </a:r>
            <a:endParaRPr/>
          </a:p>
        </p:txBody>
      </p:sp>
      <p:sp>
        <p:nvSpPr>
          <p:cNvPr id="498" name="Google Shape;498;p58"/>
          <p:cNvSpPr txBox="1"/>
          <p:nvPr>
            <p:ph idx="9" type="subTitle"/>
          </p:nvPr>
        </p:nvSpPr>
        <p:spPr>
          <a:xfrm>
            <a:off x="3986550" y="1100376"/>
            <a:ext cx="4005600" cy="5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Validation</a:t>
            </a:r>
            <a:endParaRPr/>
          </a:p>
        </p:txBody>
      </p:sp>
      <p:sp>
        <p:nvSpPr>
          <p:cNvPr id="499" name="Google Shape;499;p58"/>
          <p:cNvSpPr txBox="1"/>
          <p:nvPr>
            <p:ph idx="13" type="subTitle"/>
          </p:nvPr>
        </p:nvSpPr>
        <p:spPr>
          <a:xfrm>
            <a:off x="3986175" y="1663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Regional Analysis</a:t>
            </a:r>
            <a:endParaRPr/>
          </a:p>
        </p:txBody>
      </p:sp>
      <p:sp>
        <p:nvSpPr>
          <p:cNvPr id="500" name="Google Shape;500;p58"/>
          <p:cNvSpPr txBox="1"/>
          <p:nvPr>
            <p:ph idx="14" type="subTitle"/>
          </p:nvPr>
        </p:nvSpPr>
        <p:spPr>
          <a:xfrm>
            <a:off x="3986175" y="22117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Profit Distribution</a:t>
            </a:r>
            <a:endParaRPr/>
          </a:p>
        </p:txBody>
      </p:sp>
      <p:sp>
        <p:nvSpPr>
          <p:cNvPr id="501" name="Google Shape;501;p58"/>
          <p:cNvSpPr txBox="1"/>
          <p:nvPr>
            <p:ph idx="15" type="subTitle"/>
          </p:nvPr>
        </p:nvSpPr>
        <p:spPr>
          <a:xfrm>
            <a:off x="3986175" y="2704155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Trends</a:t>
            </a:r>
            <a:endParaRPr/>
          </a:p>
        </p:txBody>
      </p:sp>
      <p:sp>
        <p:nvSpPr>
          <p:cNvPr id="502" name="Google Shape;502;p58"/>
          <p:cNvSpPr txBox="1"/>
          <p:nvPr>
            <p:ph type="title"/>
          </p:nvPr>
        </p:nvSpPr>
        <p:spPr>
          <a:xfrm>
            <a:off x="267275" y="228600"/>
            <a:ext cx="2926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503" name="Google Shape;503;p58"/>
          <p:cNvSpPr/>
          <p:nvPr/>
        </p:nvSpPr>
        <p:spPr>
          <a:xfrm rot="188826">
            <a:off x="319974" y="856283"/>
            <a:ext cx="1440087" cy="45350"/>
          </a:xfrm>
          <a:custGeom>
            <a:rect b="b" l="l" r="r" t="t"/>
            <a:pathLst>
              <a:path extrusionOk="0" h="1814" w="57603">
                <a:moveTo>
                  <a:pt x="0" y="1814"/>
                </a:moveTo>
                <a:cubicBezTo>
                  <a:pt x="19211" y="1814"/>
                  <a:pt x="38392" y="0"/>
                  <a:pt x="57603" y="0"/>
                </a:cubicBezTo>
              </a:path>
            </a:pathLst>
          </a:cu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04" name="Google Shape;504;p58"/>
          <p:cNvSpPr/>
          <p:nvPr/>
        </p:nvSpPr>
        <p:spPr>
          <a:xfrm>
            <a:off x="3577325" y="3241039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05" name="Google Shape;505;p58"/>
          <p:cNvSpPr txBox="1"/>
          <p:nvPr>
            <p:ph idx="1" type="subTitle"/>
          </p:nvPr>
        </p:nvSpPr>
        <p:spPr>
          <a:xfrm>
            <a:off x="3525325" y="3158826"/>
            <a:ext cx="404100" cy="50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07</a:t>
            </a:r>
            <a:endParaRPr/>
          </a:p>
        </p:txBody>
      </p:sp>
      <p:sp>
        <p:nvSpPr>
          <p:cNvPr id="506" name="Google Shape;506;p58"/>
          <p:cNvSpPr txBox="1"/>
          <p:nvPr>
            <p:ph idx="7" type="subTitle"/>
          </p:nvPr>
        </p:nvSpPr>
        <p:spPr>
          <a:xfrm>
            <a:off x="3986175" y="3214514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Payment Preferences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507" name="Google Shape;507;p58"/>
          <p:cNvCxnSpPr/>
          <p:nvPr/>
        </p:nvCxnSpPr>
        <p:spPr>
          <a:xfrm>
            <a:off x="4087725" y="31588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8" name="Google Shape;508;p58"/>
          <p:cNvCxnSpPr/>
          <p:nvPr/>
        </p:nvCxnSpPr>
        <p:spPr>
          <a:xfrm>
            <a:off x="4087725" y="36922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9" name="Google Shape;509;p58"/>
          <p:cNvCxnSpPr/>
          <p:nvPr/>
        </p:nvCxnSpPr>
        <p:spPr>
          <a:xfrm>
            <a:off x="4087725" y="40732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0" name="Google Shape;510;p58"/>
          <p:cNvSpPr/>
          <p:nvPr/>
        </p:nvSpPr>
        <p:spPr>
          <a:xfrm>
            <a:off x="3577325" y="36607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11" name="Google Shape;511;p58"/>
          <p:cNvSpPr txBox="1"/>
          <p:nvPr>
            <p:ph idx="1" type="subTitle"/>
          </p:nvPr>
        </p:nvSpPr>
        <p:spPr>
          <a:xfrm>
            <a:off x="3584425" y="36607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08</a:t>
            </a:r>
            <a:endParaRPr/>
          </a:p>
        </p:txBody>
      </p:sp>
      <p:sp>
        <p:nvSpPr>
          <p:cNvPr id="512" name="Google Shape;512;p58"/>
          <p:cNvSpPr txBox="1"/>
          <p:nvPr>
            <p:ph idx="7" type="subTitle"/>
          </p:nvPr>
        </p:nvSpPr>
        <p:spPr>
          <a:xfrm>
            <a:off x="3986175" y="36345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Operational Insights</a:t>
            </a:r>
            <a:endParaRPr/>
          </a:p>
        </p:txBody>
      </p:sp>
      <p:cxnSp>
        <p:nvCxnSpPr>
          <p:cNvPr id="513" name="Google Shape;513;p58"/>
          <p:cNvCxnSpPr/>
          <p:nvPr/>
        </p:nvCxnSpPr>
        <p:spPr>
          <a:xfrm>
            <a:off x="4087725" y="4606625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4" name="Google Shape;514;p58"/>
          <p:cNvSpPr/>
          <p:nvPr/>
        </p:nvSpPr>
        <p:spPr>
          <a:xfrm>
            <a:off x="3577325" y="4194150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15" name="Google Shape;515;p58"/>
          <p:cNvSpPr txBox="1"/>
          <p:nvPr>
            <p:ph idx="1" type="subTitle"/>
          </p:nvPr>
        </p:nvSpPr>
        <p:spPr>
          <a:xfrm>
            <a:off x="3584425" y="4194150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09</a:t>
            </a:r>
            <a:endParaRPr/>
          </a:p>
        </p:txBody>
      </p:sp>
      <p:sp>
        <p:nvSpPr>
          <p:cNvPr id="516" name="Google Shape;516;p58"/>
          <p:cNvSpPr txBox="1"/>
          <p:nvPr>
            <p:ph idx="7" type="subTitle"/>
          </p:nvPr>
        </p:nvSpPr>
        <p:spPr>
          <a:xfrm>
            <a:off x="3986175" y="4091700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Recommendations</a:t>
            </a:r>
            <a:endParaRPr/>
          </a:p>
        </p:txBody>
      </p:sp>
      <p:cxnSp>
        <p:nvCxnSpPr>
          <p:cNvPr id="517" name="Google Shape;517;p58"/>
          <p:cNvCxnSpPr/>
          <p:nvPr/>
        </p:nvCxnSpPr>
        <p:spPr>
          <a:xfrm>
            <a:off x="4087725" y="5073493"/>
            <a:ext cx="4770000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8" name="Google Shape;518;p58"/>
          <p:cNvSpPr/>
          <p:nvPr/>
        </p:nvSpPr>
        <p:spPr>
          <a:xfrm>
            <a:off x="3577325" y="4661018"/>
            <a:ext cx="404100" cy="400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519" name="Google Shape;519;p58"/>
          <p:cNvSpPr txBox="1"/>
          <p:nvPr>
            <p:ph idx="1" type="subTitle"/>
          </p:nvPr>
        </p:nvSpPr>
        <p:spPr>
          <a:xfrm>
            <a:off x="3584425" y="4661018"/>
            <a:ext cx="404100" cy="40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520" name="Google Shape;520;p58"/>
          <p:cNvSpPr txBox="1"/>
          <p:nvPr>
            <p:ph idx="7" type="subTitle"/>
          </p:nvPr>
        </p:nvSpPr>
        <p:spPr>
          <a:xfrm>
            <a:off x="3986175" y="4634768"/>
            <a:ext cx="3858900" cy="4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9"/>
          <p:cNvSpPr txBox="1"/>
          <p:nvPr>
            <p:ph type="title"/>
          </p:nvPr>
        </p:nvSpPr>
        <p:spPr>
          <a:xfrm>
            <a:off x="228600" y="228600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Executive Summary</a:t>
            </a:r>
            <a:endParaRPr/>
          </a:p>
        </p:txBody>
      </p:sp>
      <p:grpSp>
        <p:nvGrpSpPr>
          <p:cNvPr id="526" name="Google Shape;526;p59"/>
          <p:cNvGrpSpPr/>
          <p:nvPr/>
        </p:nvGrpSpPr>
        <p:grpSpPr>
          <a:xfrm>
            <a:off x="4075413" y="403763"/>
            <a:ext cx="543525" cy="265250"/>
            <a:chOff x="3195113" y="380063"/>
            <a:chExt cx="543525" cy="265250"/>
          </a:xfrm>
        </p:grpSpPr>
        <p:cxnSp>
          <p:nvCxnSpPr>
            <p:cNvPr id="527" name="Google Shape;527;p59"/>
            <p:cNvCxnSpPr/>
            <p:nvPr/>
          </p:nvCxnSpPr>
          <p:spPr>
            <a:xfrm flipH="1" rot="10800000">
              <a:off x="3195113" y="380063"/>
              <a:ext cx="208200" cy="1416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8" name="Google Shape;528;p59"/>
            <p:cNvCxnSpPr/>
            <p:nvPr/>
          </p:nvCxnSpPr>
          <p:spPr>
            <a:xfrm flipH="1" rot="10800000">
              <a:off x="3211238" y="435525"/>
              <a:ext cx="527400" cy="1452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29" name="Google Shape;529;p59"/>
            <p:cNvCxnSpPr/>
            <p:nvPr/>
          </p:nvCxnSpPr>
          <p:spPr>
            <a:xfrm flipH="1" rot="10800000">
              <a:off x="3232763" y="634513"/>
              <a:ext cx="258300" cy="108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30" name="Google Shape;530;p59"/>
          <p:cNvSpPr txBox="1"/>
          <p:nvPr/>
        </p:nvSpPr>
        <p:spPr>
          <a:xfrm>
            <a:off x="992288" y="1260750"/>
            <a:ext cx="6709800" cy="28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📊 KEY BUSINESS METRICS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AutoNum type="arabicPeriod"/>
            </a:pPr>
            <a:r>
              <a:rPr lang="en"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Total Orders:          9,994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AutoNum type="arabicPeriod"/>
            </a:pPr>
            <a:r>
              <a:rPr lang="en"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Total Revenue:     $2,579,234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AutoNum type="arabicPeriod"/>
            </a:pPr>
            <a:r>
              <a:rPr lang="en"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Total Profit:       $289,935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AutoNum type="arabicPeriod"/>
            </a:pPr>
            <a:r>
              <a:rPr lang="en"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Profit Margin:         11.2%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AutoNum type="arabicPeriod"/>
            </a:pPr>
            <a:r>
              <a:rPr lang="en"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Top Category:    Electronics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AutoNum type="arabicPeriod"/>
            </a:pPr>
            <a:r>
              <a:rPr lang="en"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Top State:        California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"Strong profitability with clear growth opportunities"</a:t>
            </a:r>
            <a:endParaRPr sz="16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0"/>
          <p:cNvSpPr txBox="1"/>
          <p:nvPr>
            <p:ph type="title"/>
          </p:nvPr>
        </p:nvSpPr>
        <p:spPr>
          <a:xfrm>
            <a:off x="373500" y="228600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Category Performance</a:t>
            </a:r>
            <a:endParaRPr/>
          </a:p>
        </p:txBody>
      </p:sp>
      <p:grpSp>
        <p:nvGrpSpPr>
          <p:cNvPr id="536" name="Google Shape;536;p60"/>
          <p:cNvGrpSpPr/>
          <p:nvPr/>
        </p:nvGrpSpPr>
        <p:grpSpPr>
          <a:xfrm>
            <a:off x="4685123" y="380075"/>
            <a:ext cx="577495" cy="265250"/>
            <a:chOff x="3195113" y="380063"/>
            <a:chExt cx="543525" cy="265250"/>
          </a:xfrm>
        </p:grpSpPr>
        <p:cxnSp>
          <p:nvCxnSpPr>
            <p:cNvPr id="537" name="Google Shape;537;p60"/>
            <p:cNvCxnSpPr/>
            <p:nvPr/>
          </p:nvCxnSpPr>
          <p:spPr>
            <a:xfrm flipH="1" rot="10800000">
              <a:off x="3195113" y="380063"/>
              <a:ext cx="208200" cy="1416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8" name="Google Shape;538;p60"/>
            <p:cNvCxnSpPr/>
            <p:nvPr/>
          </p:nvCxnSpPr>
          <p:spPr>
            <a:xfrm flipH="1" rot="10800000">
              <a:off x="3211238" y="435525"/>
              <a:ext cx="527400" cy="1452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39" name="Google Shape;539;p60"/>
            <p:cNvCxnSpPr/>
            <p:nvPr/>
          </p:nvCxnSpPr>
          <p:spPr>
            <a:xfrm flipH="1" rot="10800000">
              <a:off x="3232763" y="634513"/>
              <a:ext cx="258300" cy="108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40" name="Google Shape;540;p60"/>
          <p:cNvSpPr txBox="1"/>
          <p:nvPr/>
        </p:nvSpPr>
        <p:spPr>
          <a:xfrm>
            <a:off x="1344300" y="1028988"/>
            <a:ext cx="7208700" cy="39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📈 AVERAGE PROFIT BY CATEGORY</a:t>
            </a:r>
            <a:endParaRPr b="1" sz="13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  </a:t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 </a:t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Key Insight: Electronics leads profitability</a:t>
            </a:r>
            <a:endParaRPr b="1"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541" name="Google Shape;541;p60" title="SLIDE4_Category_Profi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1700" y="1422075"/>
            <a:ext cx="5767552" cy="312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1"/>
          <p:cNvSpPr txBox="1"/>
          <p:nvPr>
            <p:ph type="title"/>
          </p:nvPr>
        </p:nvSpPr>
        <p:spPr>
          <a:xfrm>
            <a:off x="1249050" y="1636026"/>
            <a:ext cx="6645900" cy="284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latin typeface="Poppins"/>
                <a:ea typeface="Poppins"/>
                <a:cs typeface="Poppins"/>
                <a:sym typeface="Poppins"/>
              </a:rPr>
              <a:t>🔬 HYPOTHESIS TESTING RESULTS</a:t>
            </a:r>
            <a:endParaRPr b="1" sz="1400"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Poppins"/>
                <a:ea typeface="Poppins"/>
                <a:cs typeface="Poppins"/>
                <a:sym typeface="Poppins"/>
              </a:rPr>
              <a:t>Electronics vs Furniture:</a:t>
            </a:r>
            <a:endParaRPr b="1" sz="1100"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p-value = 0.0023 ✓ SIGNIFICANT</a:t>
            </a:r>
            <a:endParaRPr sz="1100"/>
          </a:p>
          <a:p>
            <a:pPr indent="-2984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Electronics outperforms significantly</a:t>
            </a:r>
            <a:endParaRPr sz="1100"/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Poppins"/>
                <a:ea typeface="Poppins"/>
                <a:cs typeface="Poppins"/>
                <a:sym typeface="Poppins"/>
              </a:rPr>
              <a:t>Top States Comparison:</a:t>
            </a:r>
            <a:endParaRPr b="1" sz="1100">
              <a:latin typeface="Poppins"/>
              <a:ea typeface="Poppins"/>
              <a:cs typeface="Poppins"/>
              <a:sym typeface="Poppins"/>
            </a:endParaRPr>
          </a:p>
          <a:p>
            <a:pPr indent="-2984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California vs New York: </a:t>
            </a:r>
            <a:endParaRPr sz="1100"/>
          </a:p>
          <a:p>
            <a:pPr indent="-29845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p-value = 0.0451 ✓ SIGNIFICANT</a:t>
            </a:r>
            <a:endParaRPr sz="1100"/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Statistical evidence confirms business priorities</a:t>
            </a:r>
            <a:endParaRPr sz="23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547" name="Google Shape;547;p61"/>
          <p:cNvSpPr/>
          <p:nvPr/>
        </p:nvSpPr>
        <p:spPr>
          <a:xfrm>
            <a:off x="3551400" y="1131875"/>
            <a:ext cx="2041200" cy="400200"/>
          </a:xfrm>
          <a:prstGeom prst="roundRect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rPr>
              <a:t>Statistical Analysis</a:t>
            </a:r>
            <a:endParaRPr sz="1000">
              <a:solidFill>
                <a:schemeClr val="dk1"/>
              </a:solidFill>
              <a:latin typeface="Poppins SemiBold"/>
              <a:ea typeface="Poppins SemiBold"/>
              <a:cs typeface="Poppins SemiBold"/>
              <a:sym typeface="Poppins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2" name="Google Shape;552;p62"/>
          <p:cNvGrpSpPr/>
          <p:nvPr/>
        </p:nvGrpSpPr>
        <p:grpSpPr>
          <a:xfrm>
            <a:off x="11" y="760306"/>
            <a:ext cx="3908037" cy="3127534"/>
            <a:chOff x="536925" y="238125"/>
            <a:chExt cx="6546125" cy="5238750"/>
          </a:xfrm>
        </p:grpSpPr>
        <p:sp>
          <p:nvSpPr>
            <p:cNvPr id="553" name="Google Shape;553;p62"/>
            <p:cNvSpPr/>
            <p:nvPr/>
          </p:nvSpPr>
          <p:spPr>
            <a:xfrm>
              <a:off x="536925" y="238125"/>
              <a:ext cx="6546125" cy="5238750"/>
            </a:xfrm>
            <a:custGeom>
              <a:rect b="b" l="l" r="r" t="t"/>
              <a:pathLst>
                <a:path extrusionOk="0" h="209550" w="261845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5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54" name="Google Shape;554;p62"/>
            <p:cNvSpPr/>
            <p:nvPr/>
          </p:nvSpPr>
          <p:spPr>
            <a:xfrm>
              <a:off x="536925" y="582450"/>
              <a:ext cx="3622025" cy="1145375"/>
            </a:xfrm>
            <a:custGeom>
              <a:rect b="b" l="l" r="r" t="t"/>
              <a:pathLst>
                <a:path extrusionOk="0" h="45815" w="144881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5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55" name="Google Shape;555;p62"/>
            <p:cNvSpPr/>
            <p:nvPr/>
          </p:nvSpPr>
          <p:spPr>
            <a:xfrm>
              <a:off x="536925" y="4742150"/>
              <a:ext cx="1172975" cy="583750"/>
            </a:xfrm>
            <a:custGeom>
              <a:rect b="b" l="l" r="r" t="t"/>
              <a:pathLst>
                <a:path extrusionOk="0" h="23350" w="46919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81975" lIns="81975" spcFirstLastPara="1" rIns="81975" wrap="square" tIns="819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5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556" name="Google Shape;556;p62"/>
          <p:cNvSpPr txBox="1"/>
          <p:nvPr>
            <p:ph idx="1" type="body"/>
          </p:nvPr>
        </p:nvSpPr>
        <p:spPr>
          <a:xfrm>
            <a:off x="4023925" y="219374"/>
            <a:ext cx="4891500" cy="45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🏆 TOP 5 STATES BY PROFIT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Key Insight: California dominates market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62"/>
          <p:cNvSpPr txBox="1"/>
          <p:nvPr>
            <p:ph type="title"/>
          </p:nvPr>
        </p:nvSpPr>
        <p:spPr>
          <a:xfrm>
            <a:off x="-76200" y="1743378"/>
            <a:ext cx="42966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Regional Performance</a:t>
            </a:r>
            <a:endParaRPr/>
          </a:p>
        </p:txBody>
      </p:sp>
      <p:pic>
        <p:nvPicPr>
          <p:cNvPr id="558" name="Google Shape;558;p62" title="SLIDE6_Top_State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23925" y="1024600"/>
            <a:ext cx="4891500" cy="292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3" name="Google Shape;563;p63"/>
          <p:cNvGrpSpPr/>
          <p:nvPr/>
        </p:nvGrpSpPr>
        <p:grpSpPr>
          <a:xfrm>
            <a:off x="-18" y="760331"/>
            <a:ext cx="2818761" cy="2256330"/>
            <a:chOff x="536925" y="238125"/>
            <a:chExt cx="6546125" cy="5238750"/>
          </a:xfrm>
        </p:grpSpPr>
        <p:sp>
          <p:nvSpPr>
            <p:cNvPr id="564" name="Google Shape;564;p63"/>
            <p:cNvSpPr/>
            <p:nvPr/>
          </p:nvSpPr>
          <p:spPr>
            <a:xfrm>
              <a:off x="536925" y="238125"/>
              <a:ext cx="6546125" cy="5238750"/>
            </a:xfrm>
            <a:custGeom>
              <a:rect b="b" l="l" r="r" t="t"/>
              <a:pathLst>
                <a:path extrusionOk="0" h="209550" w="261845">
                  <a:moveTo>
                    <a:pt x="135305" y="0"/>
                  </a:moveTo>
                  <a:lnTo>
                    <a:pt x="131254" y="74"/>
                  </a:lnTo>
                  <a:lnTo>
                    <a:pt x="127129" y="295"/>
                  </a:lnTo>
                  <a:lnTo>
                    <a:pt x="123078" y="589"/>
                  </a:lnTo>
                  <a:lnTo>
                    <a:pt x="118954" y="958"/>
                  </a:lnTo>
                  <a:lnTo>
                    <a:pt x="114829" y="1399"/>
                  </a:lnTo>
                  <a:lnTo>
                    <a:pt x="110704" y="1989"/>
                  </a:lnTo>
                  <a:lnTo>
                    <a:pt x="106579" y="2578"/>
                  </a:lnTo>
                  <a:lnTo>
                    <a:pt x="102455" y="3314"/>
                  </a:lnTo>
                  <a:lnTo>
                    <a:pt x="98256" y="4125"/>
                  </a:lnTo>
                  <a:lnTo>
                    <a:pt x="94132" y="5009"/>
                  </a:lnTo>
                  <a:lnTo>
                    <a:pt x="90964" y="5745"/>
                  </a:lnTo>
                  <a:lnTo>
                    <a:pt x="87797" y="6555"/>
                  </a:lnTo>
                  <a:lnTo>
                    <a:pt x="84704" y="7439"/>
                  </a:lnTo>
                  <a:lnTo>
                    <a:pt x="81537" y="8323"/>
                  </a:lnTo>
                  <a:lnTo>
                    <a:pt x="78443" y="9207"/>
                  </a:lnTo>
                  <a:lnTo>
                    <a:pt x="75276" y="10238"/>
                  </a:lnTo>
                  <a:lnTo>
                    <a:pt x="72182" y="11269"/>
                  </a:lnTo>
                  <a:lnTo>
                    <a:pt x="69089" y="12374"/>
                  </a:lnTo>
                  <a:lnTo>
                    <a:pt x="65995" y="13479"/>
                  </a:lnTo>
                  <a:lnTo>
                    <a:pt x="62975" y="14657"/>
                  </a:lnTo>
                  <a:lnTo>
                    <a:pt x="59882" y="15836"/>
                  </a:lnTo>
                  <a:lnTo>
                    <a:pt x="56862" y="17088"/>
                  </a:lnTo>
                  <a:lnTo>
                    <a:pt x="53842" y="18414"/>
                  </a:lnTo>
                  <a:lnTo>
                    <a:pt x="50822" y="19813"/>
                  </a:lnTo>
                  <a:lnTo>
                    <a:pt x="47802" y="21213"/>
                  </a:lnTo>
                  <a:lnTo>
                    <a:pt x="44782" y="22612"/>
                  </a:lnTo>
                  <a:lnTo>
                    <a:pt x="41836" y="24085"/>
                  </a:lnTo>
                  <a:lnTo>
                    <a:pt x="38890" y="25632"/>
                  </a:lnTo>
                  <a:lnTo>
                    <a:pt x="35944" y="27179"/>
                  </a:lnTo>
                  <a:lnTo>
                    <a:pt x="33071" y="28799"/>
                  </a:lnTo>
                  <a:lnTo>
                    <a:pt x="30199" y="30493"/>
                  </a:lnTo>
                  <a:lnTo>
                    <a:pt x="27326" y="32187"/>
                  </a:lnTo>
                  <a:lnTo>
                    <a:pt x="24454" y="33882"/>
                  </a:lnTo>
                  <a:lnTo>
                    <a:pt x="21655" y="35649"/>
                  </a:lnTo>
                  <a:lnTo>
                    <a:pt x="18856" y="37491"/>
                  </a:lnTo>
                  <a:lnTo>
                    <a:pt x="16057" y="39332"/>
                  </a:lnTo>
                  <a:lnTo>
                    <a:pt x="13332" y="41247"/>
                  </a:lnTo>
                  <a:lnTo>
                    <a:pt x="10606" y="43162"/>
                  </a:lnTo>
                  <a:lnTo>
                    <a:pt x="7881" y="45151"/>
                  </a:lnTo>
                  <a:lnTo>
                    <a:pt x="5230" y="47140"/>
                  </a:lnTo>
                  <a:lnTo>
                    <a:pt x="2578" y="49202"/>
                  </a:lnTo>
                  <a:lnTo>
                    <a:pt x="0" y="51264"/>
                  </a:lnTo>
                  <a:lnTo>
                    <a:pt x="0" y="52811"/>
                  </a:lnTo>
                  <a:lnTo>
                    <a:pt x="2578" y="50675"/>
                  </a:lnTo>
                  <a:lnTo>
                    <a:pt x="5230" y="48613"/>
                  </a:lnTo>
                  <a:lnTo>
                    <a:pt x="7881" y="46624"/>
                  </a:lnTo>
                  <a:lnTo>
                    <a:pt x="10606" y="44635"/>
                  </a:lnTo>
                  <a:lnTo>
                    <a:pt x="13332" y="42647"/>
                  </a:lnTo>
                  <a:lnTo>
                    <a:pt x="16057" y="40732"/>
                  </a:lnTo>
                  <a:lnTo>
                    <a:pt x="18856" y="38890"/>
                  </a:lnTo>
                  <a:lnTo>
                    <a:pt x="21655" y="37049"/>
                  </a:lnTo>
                  <a:lnTo>
                    <a:pt x="24527" y="35281"/>
                  </a:lnTo>
                  <a:lnTo>
                    <a:pt x="27326" y="33513"/>
                  </a:lnTo>
                  <a:lnTo>
                    <a:pt x="30199" y="31819"/>
                  </a:lnTo>
                  <a:lnTo>
                    <a:pt x="33145" y="30125"/>
                  </a:lnTo>
                  <a:lnTo>
                    <a:pt x="36017" y="28505"/>
                  </a:lnTo>
                  <a:lnTo>
                    <a:pt x="38964" y="26958"/>
                  </a:lnTo>
                  <a:lnTo>
                    <a:pt x="41910" y="25411"/>
                  </a:lnTo>
                  <a:lnTo>
                    <a:pt x="44930" y="23864"/>
                  </a:lnTo>
                  <a:lnTo>
                    <a:pt x="47876" y="22465"/>
                  </a:lnTo>
                  <a:lnTo>
                    <a:pt x="50896" y="21065"/>
                  </a:lnTo>
                  <a:lnTo>
                    <a:pt x="53916" y="19666"/>
                  </a:lnTo>
                  <a:lnTo>
                    <a:pt x="57009" y="18340"/>
                  </a:lnTo>
                  <a:lnTo>
                    <a:pt x="60029" y="17088"/>
                  </a:lnTo>
                  <a:lnTo>
                    <a:pt x="63123" y="15836"/>
                  </a:lnTo>
                  <a:lnTo>
                    <a:pt x="66216" y="14657"/>
                  </a:lnTo>
                  <a:lnTo>
                    <a:pt x="69310" y="13553"/>
                  </a:lnTo>
                  <a:lnTo>
                    <a:pt x="72403" y="12448"/>
                  </a:lnTo>
                  <a:lnTo>
                    <a:pt x="75497" y="11417"/>
                  </a:lnTo>
                  <a:lnTo>
                    <a:pt x="78664" y="10385"/>
                  </a:lnTo>
                  <a:lnTo>
                    <a:pt x="81758" y="9502"/>
                  </a:lnTo>
                  <a:lnTo>
                    <a:pt x="84925" y="8544"/>
                  </a:lnTo>
                  <a:lnTo>
                    <a:pt x="88092" y="7734"/>
                  </a:lnTo>
                  <a:lnTo>
                    <a:pt x="91185" y="6924"/>
                  </a:lnTo>
                  <a:lnTo>
                    <a:pt x="94353" y="6187"/>
                  </a:lnTo>
                  <a:lnTo>
                    <a:pt x="98551" y="5303"/>
                  </a:lnTo>
                  <a:lnTo>
                    <a:pt x="102676" y="4493"/>
                  </a:lnTo>
                  <a:lnTo>
                    <a:pt x="106800" y="3756"/>
                  </a:lnTo>
                  <a:lnTo>
                    <a:pt x="110851" y="3094"/>
                  </a:lnTo>
                  <a:lnTo>
                    <a:pt x="114976" y="2578"/>
                  </a:lnTo>
                  <a:lnTo>
                    <a:pt x="119101" y="2136"/>
                  </a:lnTo>
                  <a:lnTo>
                    <a:pt x="123152" y="1768"/>
                  </a:lnTo>
                  <a:lnTo>
                    <a:pt x="127203" y="1473"/>
                  </a:lnTo>
                  <a:lnTo>
                    <a:pt x="131254" y="1252"/>
                  </a:lnTo>
                  <a:lnTo>
                    <a:pt x="135305" y="1178"/>
                  </a:lnTo>
                  <a:lnTo>
                    <a:pt x="139356" y="1178"/>
                  </a:lnTo>
                  <a:lnTo>
                    <a:pt x="143333" y="1252"/>
                  </a:lnTo>
                  <a:lnTo>
                    <a:pt x="147311" y="1399"/>
                  </a:lnTo>
                  <a:lnTo>
                    <a:pt x="151288" y="1620"/>
                  </a:lnTo>
                  <a:lnTo>
                    <a:pt x="155266" y="1989"/>
                  </a:lnTo>
                  <a:lnTo>
                    <a:pt x="159243" y="2357"/>
                  </a:lnTo>
                  <a:lnTo>
                    <a:pt x="163147" y="2873"/>
                  </a:lnTo>
                  <a:lnTo>
                    <a:pt x="167050" y="3462"/>
                  </a:lnTo>
                  <a:lnTo>
                    <a:pt x="170954" y="4125"/>
                  </a:lnTo>
                  <a:lnTo>
                    <a:pt x="174784" y="4935"/>
                  </a:lnTo>
                  <a:lnTo>
                    <a:pt x="178614" y="5745"/>
                  </a:lnTo>
                  <a:lnTo>
                    <a:pt x="182444" y="6703"/>
                  </a:lnTo>
                  <a:lnTo>
                    <a:pt x="186201" y="7734"/>
                  </a:lnTo>
                  <a:lnTo>
                    <a:pt x="189957" y="8839"/>
                  </a:lnTo>
                  <a:lnTo>
                    <a:pt x="193714" y="10017"/>
                  </a:lnTo>
                  <a:lnTo>
                    <a:pt x="197470" y="11343"/>
                  </a:lnTo>
                  <a:lnTo>
                    <a:pt x="201079" y="12669"/>
                  </a:lnTo>
                  <a:lnTo>
                    <a:pt x="204762" y="14142"/>
                  </a:lnTo>
                  <a:lnTo>
                    <a:pt x="208371" y="15689"/>
                  </a:lnTo>
                  <a:lnTo>
                    <a:pt x="211980" y="17309"/>
                  </a:lnTo>
                  <a:lnTo>
                    <a:pt x="215516" y="19003"/>
                  </a:lnTo>
                  <a:lnTo>
                    <a:pt x="219051" y="20771"/>
                  </a:lnTo>
                  <a:lnTo>
                    <a:pt x="221482" y="22097"/>
                  </a:lnTo>
                  <a:lnTo>
                    <a:pt x="223986" y="23570"/>
                  </a:lnTo>
                  <a:lnTo>
                    <a:pt x="226564" y="25117"/>
                  </a:lnTo>
                  <a:lnTo>
                    <a:pt x="229142" y="26811"/>
                  </a:lnTo>
                  <a:lnTo>
                    <a:pt x="231794" y="28652"/>
                  </a:lnTo>
                  <a:lnTo>
                    <a:pt x="234372" y="30641"/>
                  </a:lnTo>
                  <a:lnTo>
                    <a:pt x="237023" y="32777"/>
                  </a:lnTo>
                  <a:lnTo>
                    <a:pt x="239527" y="35060"/>
                  </a:lnTo>
                  <a:lnTo>
                    <a:pt x="242032" y="37491"/>
                  </a:lnTo>
                  <a:lnTo>
                    <a:pt x="244462" y="40069"/>
                  </a:lnTo>
                  <a:lnTo>
                    <a:pt x="245641" y="41394"/>
                  </a:lnTo>
                  <a:lnTo>
                    <a:pt x="246746" y="42794"/>
                  </a:lnTo>
                  <a:lnTo>
                    <a:pt x="247850" y="44193"/>
                  </a:lnTo>
                  <a:lnTo>
                    <a:pt x="248955" y="45666"/>
                  </a:lnTo>
                  <a:lnTo>
                    <a:pt x="249986" y="47213"/>
                  </a:lnTo>
                  <a:lnTo>
                    <a:pt x="251018" y="48760"/>
                  </a:lnTo>
                  <a:lnTo>
                    <a:pt x="251975" y="50307"/>
                  </a:lnTo>
                  <a:lnTo>
                    <a:pt x="252933" y="51927"/>
                  </a:lnTo>
                  <a:lnTo>
                    <a:pt x="253817" y="53621"/>
                  </a:lnTo>
                  <a:lnTo>
                    <a:pt x="254627" y="55315"/>
                  </a:lnTo>
                  <a:lnTo>
                    <a:pt x="255437" y="57083"/>
                  </a:lnTo>
                  <a:lnTo>
                    <a:pt x="256174" y="58924"/>
                  </a:lnTo>
                  <a:lnTo>
                    <a:pt x="256910" y="60766"/>
                  </a:lnTo>
                  <a:lnTo>
                    <a:pt x="257573" y="62681"/>
                  </a:lnTo>
                  <a:lnTo>
                    <a:pt x="258162" y="64670"/>
                  </a:lnTo>
                  <a:lnTo>
                    <a:pt x="258678" y="66585"/>
                  </a:lnTo>
                  <a:lnTo>
                    <a:pt x="259120" y="68573"/>
                  </a:lnTo>
                  <a:lnTo>
                    <a:pt x="259562" y="70562"/>
                  </a:lnTo>
                  <a:lnTo>
                    <a:pt x="259856" y="72551"/>
                  </a:lnTo>
                  <a:lnTo>
                    <a:pt x="260151" y="74539"/>
                  </a:lnTo>
                  <a:lnTo>
                    <a:pt x="260372" y="76602"/>
                  </a:lnTo>
                  <a:lnTo>
                    <a:pt x="260519" y="78664"/>
                  </a:lnTo>
                  <a:lnTo>
                    <a:pt x="260667" y="80726"/>
                  </a:lnTo>
                  <a:lnTo>
                    <a:pt x="260667" y="82789"/>
                  </a:lnTo>
                  <a:lnTo>
                    <a:pt x="260667" y="84925"/>
                  </a:lnTo>
                  <a:lnTo>
                    <a:pt x="260593" y="87061"/>
                  </a:lnTo>
                  <a:lnTo>
                    <a:pt x="260446" y="89197"/>
                  </a:lnTo>
                  <a:lnTo>
                    <a:pt x="260225" y="91333"/>
                  </a:lnTo>
                  <a:lnTo>
                    <a:pt x="260004" y="93248"/>
                  </a:lnTo>
                  <a:lnTo>
                    <a:pt x="259709" y="95237"/>
                  </a:lnTo>
                  <a:lnTo>
                    <a:pt x="259414" y="97225"/>
                  </a:lnTo>
                  <a:lnTo>
                    <a:pt x="258972" y="99214"/>
                  </a:lnTo>
                  <a:lnTo>
                    <a:pt x="258531" y="101203"/>
                  </a:lnTo>
                  <a:lnTo>
                    <a:pt x="258089" y="103191"/>
                  </a:lnTo>
                  <a:lnTo>
                    <a:pt x="257573" y="105180"/>
                  </a:lnTo>
                  <a:lnTo>
                    <a:pt x="256984" y="107242"/>
                  </a:lnTo>
                  <a:lnTo>
                    <a:pt x="256321" y="109231"/>
                  </a:lnTo>
                  <a:lnTo>
                    <a:pt x="255658" y="111220"/>
                  </a:lnTo>
                  <a:lnTo>
                    <a:pt x="254921" y="113209"/>
                  </a:lnTo>
                  <a:lnTo>
                    <a:pt x="254111" y="115271"/>
                  </a:lnTo>
                  <a:lnTo>
                    <a:pt x="253301" y="117260"/>
                  </a:lnTo>
                  <a:lnTo>
                    <a:pt x="252417" y="119322"/>
                  </a:lnTo>
                  <a:lnTo>
                    <a:pt x="250502" y="123299"/>
                  </a:lnTo>
                  <a:lnTo>
                    <a:pt x="248587" y="126982"/>
                  </a:lnTo>
                  <a:lnTo>
                    <a:pt x="246525" y="130665"/>
                  </a:lnTo>
                  <a:lnTo>
                    <a:pt x="244389" y="134274"/>
                  </a:lnTo>
                  <a:lnTo>
                    <a:pt x="242032" y="137810"/>
                  </a:lnTo>
                  <a:lnTo>
                    <a:pt x="239601" y="141271"/>
                  </a:lnTo>
                  <a:lnTo>
                    <a:pt x="237097" y="144659"/>
                  </a:lnTo>
                  <a:lnTo>
                    <a:pt x="234445" y="147974"/>
                  </a:lnTo>
                  <a:lnTo>
                    <a:pt x="231646" y="151215"/>
                  </a:lnTo>
                  <a:lnTo>
                    <a:pt x="228774" y="154382"/>
                  </a:lnTo>
                  <a:lnTo>
                    <a:pt x="225828" y="157476"/>
                  </a:lnTo>
                  <a:lnTo>
                    <a:pt x="222808" y="160422"/>
                  </a:lnTo>
                  <a:lnTo>
                    <a:pt x="219714" y="163221"/>
                  </a:lnTo>
                  <a:lnTo>
                    <a:pt x="216547" y="165946"/>
                  </a:lnTo>
                  <a:lnTo>
                    <a:pt x="213232" y="168524"/>
                  </a:lnTo>
                  <a:lnTo>
                    <a:pt x="209918" y="171028"/>
                  </a:lnTo>
                  <a:lnTo>
                    <a:pt x="206603" y="173385"/>
                  </a:lnTo>
                  <a:lnTo>
                    <a:pt x="203805" y="175079"/>
                  </a:lnTo>
                  <a:lnTo>
                    <a:pt x="201006" y="176847"/>
                  </a:lnTo>
                  <a:lnTo>
                    <a:pt x="198133" y="178467"/>
                  </a:lnTo>
                  <a:lnTo>
                    <a:pt x="195187" y="180088"/>
                  </a:lnTo>
                  <a:lnTo>
                    <a:pt x="192093" y="181635"/>
                  </a:lnTo>
                  <a:lnTo>
                    <a:pt x="189000" y="183181"/>
                  </a:lnTo>
                  <a:lnTo>
                    <a:pt x="185759" y="184654"/>
                  </a:lnTo>
                  <a:lnTo>
                    <a:pt x="182444" y="186054"/>
                  </a:lnTo>
                  <a:lnTo>
                    <a:pt x="179056" y="187453"/>
                  </a:lnTo>
                  <a:lnTo>
                    <a:pt x="175595" y="188779"/>
                  </a:lnTo>
                  <a:lnTo>
                    <a:pt x="172059" y="190031"/>
                  </a:lnTo>
                  <a:lnTo>
                    <a:pt x="168376" y="191283"/>
                  </a:lnTo>
                  <a:lnTo>
                    <a:pt x="164694" y="192462"/>
                  </a:lnTo>
                  <a:lnTo>
                    <a:pt x="160863" y="193567"/>
                  </a:lnTo>
                  <a:lnTo>
                    <a:pt x="156886" y="194672"/>
                  </a:lnTo>
                  <a:lnTo>
                    <a:pt x="152909" y="195703"/>
                  </a:lnTo>
                  <a:lnTo>
                    <a:pt x="144144" y="197912"/>
                  </a:lnTo>
                  <a:lnTo>
                    <a:pt x="135747" y="199827"/>
                  </a:lnTo>
                  <a:lnTo>
                    <a:pt x="127718" y="201522"/>
                  </a:lnTo>
                  <a:lnTo>
                    <a:pt x="119911" y="203068"/>
                  </a:lnTo>
                  <a:lnTo>
                    <a:pt x="112398" y="204394"/>
                  </a:lnTo>
                  <a:lnTo>
                    <a:pt x="105106" y="205499"/>
                  </a:lnTo>
                  <a:lnTo>
                    <a:pt x="98035" y="206383"/>
                  </a:lnTo>
                  <a:lnTo>
                    <a:pt x="91038" y="207193"/>
                  </a:lnTo>
                  <a:lnTo>
                    <a:pt x="86692" y="207561"/>
                  </a:lnTo>
                  <a:lnTo>
                    <a:pt x="82420" y="207856"/>
                  </a:lnTo>
                  <a:lnTo>
                    <a:pt x="78222" y="208077"/>
                  </a:lnTo>
                  <a:lnTo>
                    <a:pt x="74097" y="208298"/>
                  </a:lnTo>
                  <a:lnTo>
                    <a:pt x="69973" y="208372"/>
                  </a:lnTo>
                  <a:lnTo>
                    <a:pt x="65995" y="208372"/>
                  </a:lnTo>
                  <a:lnTo>
                    <a:pt x="62018" y="208298"/>
                  </a:lnTo>
                  <a:lnTo>
                    <a:pt x="58114" y="208224"/>
                  </a:lnTo>
                  <a:lnTo>
                    <a:pt x="54210" y="208003"/>
                  </a:lnTo>
                  <a:lnTo>
                    <a:pt x="50380" y="207709"/>
                  </a:lnTo>
                  <a:lnTo>
                    <a:pt x="46624" y="207340"/>
                  </a:lnTo>
                  <a:lnTo>
                    <a:pt x="42941" y="206972"/>
                  </a:lnTo>
                  <a:lnTo>
                    <a:pt x="39258" y="206456"/>
                  </a:lnTo>
                  <a:lnTo>
                    <a:pt x="35649" y="205867"/>
                  </a:lnTo>
                  <a:lnTo>
                    <a:pt x="32114" y="205204"/>
                  </a:lnTo>
                  <a:lnTo>
                    <a:pt x="28578" y="204541"/>
                  </a:lnTo>
                  <a:lnTo>
                    <a:pt x="24527" y="203584"/>
                  </a:lnTo>
                  <a:lnTo>
                    <a:pt x="20550" y="202479"/>
                  </a:lnTo>
                  <a:lnTo>
                    <a:pt x="16793" y="201374"/>
                  </a:lnTo>
                  <a:lnTo>
                    <a:pt x="13184" y="200048"/>
                  </a:lnTo>
                  <a:lnTo>
                    <a:pt x="9649" y="198649"/>
                  </a:lnTo>
                  <a:lnTo>
                    <a:pt x="6261" y="197176"/>
                  </a:lnTo>
                  <a:lnTo>
                    <a:pt x="3094" y="195555"/>
                  </a:lnTo>
                  <a:lnTo>
                    <a:pt x="0" y="193861"/>
                  </a:lnTo>
                  <a:lnTo>
                    <a:pt x="0" y="195261"/>
                  </a:lnTo>
                  <a:lnTo>
                    <a:pt x="3020" y="196881"/>
                  </a:lnTo>
                  <a:lnTo>
                    <a:pt x="6261" y="198502"/>
                  </a:lnTo>
                  <a:lnTo>
                    <a:pt x="9575" y="199901"/>
                  </a:lnTo>
                  <a:lnTo>
                    <a:pt x="13111" y="201301"/>
                  </a:lnTo>
                  <a:lnTo>
                    <a:pt x="16720" y="202553"/>
                  </a:lnTo>
                  <a:lnTo>
                    <a:pt x="20403" y="203658"/>
                  </a:lnTo>
                  <a:lnTo>
                    <a:pt x="24306" y="204762"/>
                  </a:lnTo>
                  <a:lnTo>
                    <a:pt x="28284" y="205646"/>
                  </a:lnTo>
                  <a:lnTo>
                    <a:pt x="32850" y="206604"/>
                  </a:lnTo>
                  <a:lnTo>
                    <a:pt x="37491" y="207340"/>
                  </a:lnTo>
                  <a:lnTo>
                    <a:pt x="42205" y="208077"/>
                  </a:lnTo>
                  <a:lnTo>
                    <a:pt x="46992" y="208592"/>
                  </a:lnTo>
                  <a:lnTo>
                    <a:pt x="51853" y="209034"/>
                  </a:lnTo>
                  <a:lnTo>
                    <a:pt x="56788" y="209329"/>
                  </a:lnTo>
                  <a:lnTo>
                    <a:pt x="61797" y="209476"/>
                  </a:lnTo>
                  <a:lnTo>
                    <a:pt x="66953" y="209550"/>
                  </a:lnTo>
                  <a:lnTo>
                    <a:pt x="72845" y="209476"/>
                  </a:lnTo>
                  <a:lnTo>
                    <a:pt x="78811" y="209255"/>
                  </a:lnTo>
                  <a:lnTo>
                    <a:pt x="84925" y="208887"/>
                  </a:lnTo>
                  <a:lnTo>
                    <a:pt x="91185" y="208372"/>
                  </a:lnTo>
                  <a:lnTo>
                    <a:pt x="98109" y="207561"/>
                  </a:lnTo>
                  <a:lnTo>
                    <a:pt x="105254" y="206677"/>
                  </a:lnTo>
                  <a:lnTo>
                    <a:pt x="112619" y="205499"/>
                  </a:lnTo>
                  <a:lnTo>
                    <a:pt x="120132" y="204173"/>
                  </a:lnTo>
                  <a:lnTo>
                    <a:pt x="127939" y="202700"/>
                  </a:lnTo>
                  <a:lnTo>
                    <a:pt x="135968" y="200932"/>
                  </a:lnTo>
                  <a:lnTo>
                    <a:pt x="144438" y="199017"/>
                  </a:lnTo>
                  <a:lnTo>
                    <a:pt x="153130" y="196881"/>
                  </a:lnTo>
                  <a:lnTo>
                    <a:pt x="157181" y="195850"/>
                  </a:lnTo>
                  <a:lnTo>
                    <a:pt x="161158" y="194745"/>
                  </a:lnTo>
                  <a:lnTo>
                    <a:pt x="165062" y="193567"/>
                  </a:lnTo>
                  <a:lnTo>
                    <a:pt x="168818" y="192388"/>
                  </a:lnTo>
                  <a:lnTo>
                    <a:pt x="172501" y="191136"/>
                  </a:lnTo>
                  <a:lnTo>
                    <a:pt x="176036" y="189884"/>
                  </a:lnTo>
                  <a:lnTo>
                    <a:pt x="179572" y="188485"/>
                  </a:lnTo>
                  <a:lnTo>
                    <a:pt x="182960" y="187159"/>
                  </a:lnTo>
                  <a:lnTo>
                    <a:pt x="186275" y="185686"/>
                  </a:lnTo>
                  <a:lnTo>
                    <a:pt x="189515" y="184213"/>
                  </a:lnTo>
                  <a:lnTo>
                    <a:pt x="192683" y="182739"/>
                  </a:lnTo>
                  <a:lnTo>
                    <a:pt x="195702" y="181119"/>
                  </a:lnTo>
                  <a:lnTo>
                    <a:pt x="198722" y="179499"/>
                  </a:lnTo>
                  <a:lnTo>
                    <a:pt x="201595" y="177804"/>
                  </a:lnTo>
                  <a:lnTo>
                    <a:pt x="204467" y="176110"/>
                  </a:lnTo>
                  <a:lnTo>
                    <a:pt x="207193" y="174343"/>
                  </a:lnTo>
                  <a:lnTo>
                    <a:pt x="210654" y="171986"/>
                  </a:lnTo>
                  <a:lnTo>
                    <a:pt x="213969" y="169481"/>
                  </a:lnTo>
                  <a:lnTo>
                    <a:pt x="217283" y="166903"/>
                  </a:lnTo>
                  <a:lnTo>
                    <a:pt x="220451" y="164105"/>
                  </a:lnTo>
                  <a:lnTo>
                    <a:pt x="223618" y="161232"/>
                  </a:lnTo>
                  <a:lnTo>
                    <a:pt x="226711" y="158286"/>
                  </a:lnTo>
                  <a:lnTo>
                    <a:pt x="229658" y="155192"/>
                  </a:lnTo>
                  <a:lnTo>
                    <a:pt x="232530" y="152025"/>
                  </a:lnTo>
                  <a:lnTo>
                    <a:pt x="235329" y="148784"/>
                  </a:lnTo>
                  <a:lnTo>
                    <a:pt x="237981" y="145396"/>
                  </a:lnTo>
                  <a:lnTo>
                    <a:pt x="240559" y="141934"/>
                  </a:lnTo>
                  <a:lnTo>
                    <a:pt x="243063" y="138472"/>
                  </a:lnTo>
                  <a:lnTo>
                    <a:pt x="245346" y="134863"/>
                  </a:lnTo>
                  <a:lnTo>
                    <a:pt x="247556" y="131254"/>
                  </a:lnTo>
                  <a:lnTo>
                    <a:pt x="249618" y="127571"/>
                  </a:lnTo>
                  <a:lnTo>
                    <a:pt x="251533" y="123815"/>
                  </a:lnTo>
                  <a:lnTo>
                    <a:pt x="253522" y="119764"/>
                  </a:lnTo>
                  <a:lnTo>
                    <a:pt x="254406" y="117702"/>
                  </a:lnTo>
                  <a:lnTo>
                    <a:pt x="255216" y="115713"/>
                  </a:lnTo>
                  <a:lnTo>
                    <a:pt x="256026" y="113650"/>
                  </a:lnTo>
                  <a:lnTo>
                    <a:pt x="256763" y="111588"/>
                  </a:lnTo>
                  <a:lnTo>
                    <a:pt x="257426" y="109599"/>
                  </a:lnTo>
                  <a:lnTo>
                    <a:pt x="258089" y="107537"/>
                  </a:lnTo>
                  <a:lnTo>
                    <a:pt x="258678" y="105548"/>
                  </a:lnTo>
                  <a:lnTo>
                    <a:pt x="259193" y="103486"/>
                  </a:lnTo>
                  <a:lnTo>
                    <a:pt x="259709" y="101497"/>
                  </a:lnTo>
                  <a:lnTo>
                    <a:pt x="260151" y="99435"/>
                  </a:lnTo>
                  <a:lnTo>
                    <a:pt x="260519" y="97446"/>
                  </a:lnTo>
                  <a:lnTo>
                    <a:pt x="260887" y="95458"/>
                  </a:lnTo>
                  <a:lnTo>
                    <a:pt x="261182" y="93395"/>
                  </a:lnTo>
                  <a:lnTo>
                    <a:pt x="261403" y="91407"/>
                  </a:lnTo>
                  <a:lnTo>
                    <a:pt x="261624" y="89271"/>
                  </a:lnTo>
                  <a:lnTo>
                    <a:pt x="261771" y="87061"/>
                  </a:lnTo>
                  <a:lnTo>
                    <a:pt x="261845" y="84925"/>
                  </a:lnTo>
                  <a:lnTo>
                    <a:pt x="261845" y="82789"/>
                  </a:lnTo>
                  <a:lnTo>
                    <a:pt x="261845" y="80653"/>
                  </a:lnTo>
                  <a:lnTo>
                    <a:pt x="261698" y="78590"/>
                  </a:lnTo>
                  <a:lnTo>
                    <a:pt x="261550" y="76454"/>
                  </a:lnTo>
                  <a:lnTo>
                    <a:pt x="261329" y="74392"/>
                  </a:lnTo>
                  <a:lnTo>
                    <a:pt x="261035" y="72330"/>
                  </a:lnTo>
                  <a:lnTo>
                    <a:pt x="260667" y="70341"/>
                  </a:lnTo>
                  <a:lnTo>
                    <a:pt x="260298" y="68279"/>
                  </a:lnTo>
                  <a:lnTo>
                    <a:pt x="259783" y="66290"/>
                  </a:lnTo>
                  <a:lnTo>
                    <a:pt x="259267" y="64301"/>
                  </a:lnTo>
                  <a:lnTo>
                    <a:pt x="258678" y="62313"/>
                  </a:lnTo>
                  <a:lnTo>
                    <a:pt x="258015" y="60398"/>
                  </a:lnTo>
                  <a:lnTo>
                    <a:pt x="257278" y="58482"/>
                  </a:lnTo>
                  <a:lnTo>
                    <a:pt x="256542" y="56641"/>
                  </a:lnTo>
                  <a:lnTo>
                    <a:pt x="255732" y="54873"/>
                  </a:lnTo>
                  <a:lnTo>
                    <a:pt x="254848" y="53106"/>
                  </a:lnTo>
                  <a:lnTo>
                    <a:pt x="253964" y="51412"/>
                  </a:lnTo>
                  <a:lnTo>
                    <a:pt x="253006" y="49717"/>
                  </a:lnTo>
                  <a:lnTo>
                    <a:pt x="252049" y="48171"/>
                  </a:lnTo>
                  <a:lnTo>
                    <a:pt x="251018" y="46550"/>
                  </a:lnTo>
                  <a:lnTo>
                    <a:pt x="249913" y="45004"/>
                  </a:lnTo>
                  <a:lnTo>
                    <a:pt x="248808" y="43530"/>
                  </a:lnTo>
                  <a:lnTo>
                    <a:pt x="247703" y="42057"/>
                  </a:lnTo>
                  <a:lnTo>
                    <a:pt x="246525" y="40658"/>
                  </a:lnTo>
                  <a:lnTo>
                    <a:pt x="245346" y="39332"/>
                  </a:lnTo>
                  <a:lnTo>
                    <a:pt x="242916" y="36680"/>
                  </a:lnTo>
                  <a:lnTo>
                    <a:pt x="240411" y="34250"/>
                  </a:lnTo>
                  <a:lnTo>
                    <a:pt x="237760" y="31893"/>
                  </a:lnTo>
                  <a:lnTo>
                    <a:pt x="235182" y="29757"/>
                  </a:lnTo>
                  <a:lnTo>
                    <a:pt x="232530" y="27768"/>
                  </a:lnTo>
                  <a:lnTo>
                    <a:pt x="229879" y="25853"/>
                  </a:lnTo>
                  <a:lnTo>
                    <a:pt x="227227" y="24159"/>
                  </a:lnTo>
                  <a:lnTo>
                    <a:pt x="224649" y="22539"/>
                  </a:lnTo>
                  <a:lnTo>
                    <a:pt x="222071" y="21065"/>
                  </a:lnTo>
                  <a:lnTo>
                    <a:pt x="219640" y="19740"/>
                  </a:lnTo>
                  <a:lnTo>
                    <a:pt x="216031" y="17972"/>
                  </a:lnTo>
                  <a:lnTo>
                    <a:pt x="212496" y="16204"/>
                  </a:lnTo>
                  <a:lnTo>
                    <a:pt x="208887" y="14584"/>
                  </a:lnTo>
                  <a:lnTo>
                    <a:pt x="205204" y="13037"/>
                  </a:lnTo>
                  <a:lnTo>
                    <a:pt x="201521" y="11564"/>
                  </a:lnTo>
                  <a:lnTo>
                    <a:pt x="197838" y="10238"/>
                  </a:lnTo>
                  <a:lnTo>
                    <a:pt x="194082" y="8912"/>
                  </a:lnTo>
                  <a:lnTo>
                    <a:pt x="190326" y="7734"/>
                  </a:lnTo>
                  <a:lnTo>
                    <a:pt x="186569" y="6555"/>
                  </a:lnTo>
                  <a:lnTo>
                    <a:pt x="182739" y="5524"/>
                  </a:lnTo>
                  <a:lnTo>
                    <a:pt x="178909" y="4640"/>
                  </a:lnTo>
                  <a:lnTo>
                    <a:pt x="175079" y="3756"/>
                  </a:lnTo>
                  <a:lnTo>
                    <a:pt x="171175" y="3020"/>
                  </a:lnTo>
                  <a:lnTo>
                    <a:pt x="167271" y="2283"/>
                  </a:lnTo>
                  <a:lnTo>
                    <a:pt x="163294" y="1694"/>
                  </a:lnTo>
                  <a:lnTo>
                    <a:pt x="159390" y="1178"/>
                  </a:lnTo>
                  <a:lnTo>
                    <a:pt x="155413" y="810"/>
                  </a:lnTo>
                  <a:lnTo>
                    <a:pt x="151436" y="442"/>
                  </a:lnTo>
                  <a:lnTo>
                    <a:pt x="147384" y="221"/>
                  </a:lnTo>
                  <a:lnTo>
                    <a:pt x="143407" y="74"/>
                  </a:lnTo>
                  <a:lnTo>
                    <a:pt x="1393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59125" lIns="59125" spcFirstLastPara="1" rIns="59125" wrap="square" tIns="59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65" name="Google Shape;565;p63"/>
            <p:cNvSpPr/>
            <p:nvPr/>
          </p:nvSpPr>
          <p:spPr>
            <a:xfrm>
              <a:off x="536925" y="582450"/>
              <a:ext cx="3622025" cy="1145375"/>
            </a:xfrm>
            <a:custGeom>
              <a:rect b="b" l="l" r="r" t="t"/>
              <a:pathLst>
                <a:path extrusionOk="0" h="45815" w="144881">
                  <a:moveTo>
                    <a:pt x="137294" y="1"/>
                  </a:moveTo>
                  <a:lnTo>
                    <a:pt x="133390" y="148"/>
                  </a:lnTo>
                  <a:lnTo>
                    <a:pt x="128750" y="295"/>
                  </a:lnTo>
                  <a:lnTo>
                    <a:pt x="123594" y="516"/>
                  </a:lnTo>
                  <a:lnTo>
                    <a:pt x="117775" y="958"/>
                  </a:lnTo>
                  <a:lnTo>
                    <a:pt x="111514" y="1474"/>
                  </a:lnTo>
                  <a:lnTo>
                    <a:pt x="104812" y="2284"/>
                  </a:lnTo>
                  <a:lnTo>
                    <a:pt x="97741" y="3168"/>
                  </a:lnTo>
                  <a:lnTo>
                    <a:pt x="94058" y="3757"/>
                  </a:lnTo>
                  <a:lnTo>
                    <a:pt x="90302" y="4346"/>
                  </a:lnTo>
                  <a:lnTo>
                    <a:pt x="86471" y="5083"/>
                  </a:lnTo>
                  <a:lnTo>
                    <a:pt x="82641" y="5819"/>
                  </a:lnTo>
                  <a:lnTo>
                    <a:pt x="78738" y="6630"/>
                  </a:lnTo>
                  <a:lnTo>
                    <a:pt x="74834" y="7513"/>
                  </a:lnTo>
                  <a:lnTo>
                    <a:pt x="70857" y="8471"/>
                  </a:lnTo>
                  <a:lnTo>
                    <a:pt x="66805" y="9502"/>
                  </a:lnTo>
                  <a:lnTo>
                    <a:pt x="62828" y="10681"/>
                  </a:lnTo>
                  <a:lnTo>
                    <a:pt x="58777" y="11859"/>
                  </a:lnTo>
                  <a:lnTo>
                    <a:pt x="54284" y="13332"/>
                  </a:lnTo>
                  <a:lnTo>
                    <a:pt x="49938" y="14879"/>
                  </a:lnTo>
                  <a:lnTo>
                    <a:pt x="45593" y="16499"/>
                  </a:lnTo>
                  <a:lnTo>
                    <a:pt x="41468" y="18194"/>
                  </a:lnTo>
                  <a:lnTo>
                    <a:pt x="37417" y="19961"/>
                  </a:lnTo>
                  <a:lnTo>
                    <a:pt x="33440" y="21803"/>
                  </a:lnTo>
                  <a:lnTo>
                    <a:pt x="29536" y="23644"/>
                  </a:lnTo>
                  <a:lnTo>
                    <a:pt x="25853" y="25633"/>
                  </a:lnTo>
                  <a:lnTo>
                    <a:pt x="22170" y="27695"/>
                  </a:lnTo>
                  <a:lnTo>
                    <a:pt x="18708" y="29831"/>
                  </a:lnTo>
                  <a:lnTo>
                    <a:pt x="15247" y="32041"/>
                  </a:lnTo>
                  <a:lnTo>
                    <a:pt x="12006" y="34324"/>
                  </a:lnTo>
                  <a:lnTo>
                    <a:pt x="8839" y="36681"/>
                  </a:lnTo>
                  <a:lnTo>
                    <a:pt x="5745" y="39112"/>
                  </a:lnTo>
                  <a:lnTo>
                    <a:pt x="2799" y="41616"/>
                  </a:lnTo>
                  <a:lnTo>
                    <a:pt x="0" y="44194"/>
                  </a:lnTo>
                  <a:lnTo>
                    <a:pt x="0" y="45814"/>
                  </a:lnTo>
                  <a:lnTo>
                    <a:pt x="2799" y="43236"/>
                  </a:lnTo>
                  <a:lnTo>
                    <a:pt x="5745" y="40658"/>
                  </a:lnTo>
                  <a:lnTo>
                    <a:pt x="8839" y="38228"/>
                  </a:lnTo>
                  <a:lnTo>
                    <a:pt x="12006" y="35797"/>
                  </a:lnTo>
                  <a:lnTo>
                    <a:pt x="15247" y="33514"/>
                  </a:lnTo>
                  <a:lnTo>
                    <a:pt x="18708" y="31231"/>
                  </a:lnTo>
                  <a:lnTo>
                    <a:pt x="22244" y="29095"/>
                  </a:lnTo>
                  <a:lnTo>
                    <a:pt x="25853" y="26959"/>
                  </a:lnTo>
                  <a:lnTo>
                    <a:pt x="29609" y="24970"/>
                  </a:lnTo>
                  <a:lnTo>
                    <a:pt x="33513" y="23055"/>
                  </a:lnTo>
                  <a:lnTo>
                    <a:pt x="37491" y="21140"/>
                  </a:lnTo>
                  <a:lnTo>
                    <a:pt x="41615" y="19372"/>
                  </a:lnTo>
                  <a:lnTo>
                    <a:pt x="45814" y="17678"/>
                  </a:lnTo>
                  <a:lnTo>
                    <a:pt x="50159" y="16057"/>
                  </a:lnTo>
                  <a:lnTo>
                    <a:pt x="54579" y="14511"/>
                  </a:lnTo>
                  <a:lnTo>
                    <a:pt x="59145" y="13038"/>
                  </a:lnTo>
                  <a:lnTo>
                    <a:pt x="63123" y="11785"/>
                  </a:lnTo>
                  <a:lnTo>
                    <a:pt x="67100" y="10681"/>
                  </a:lnTo>
                  <a:lnTo>
                    <a:pt x="71077" y="9649"/>
                  </a:lnTo>
                  <a:lnTo>
                    <a:pt x="75055" y="8692"/>
                  </a:lnTo>
                  <a:lnTo>
                    <a:pt x="78959" y="7808"/>
                  </a:lnTo>
                  <a:lnTo>
                    <a:pt x="82862" y="6998"/>
                  </a:lnTo>
                  <a:lnTo>
                    <a:pt x="86692" y="6188"/>
                  </a:lnTo>
                  <a:lnTo>
                    <a:pt x="90523" y="5525"/>
                  </a:lnTo>
                  <a:lnTo>
                    <a:pt x="94205" y="4936"/>
                  </a:lnTo>
                  <a:lnTo>
                    <a:pt x="97888" y="4346"/>
                  </a:lnTo>
                  <a:lnTo>
                    <a:pt x="104885" y="3389"/>
                  </a:lnTo>
                  <a:lnTo>
                    <a:pt x="111588" y="2652"/>
                  </a:lnTo>
                  <a:lnTo>
                    <a:pt x="117849" y="2137"/>
                  </a:lnTo>
                  <a:lnTo>
                    <a:pt x="123594" y="1695"/>
                  </a:lnTo>
                  <a:lnTo>
                    <a:pt x="128823" y="1474"/>
                  </a:lnTo>
                  <a:lnTo>
                    <a:pt x="133390" y="1326"/>
                  </a:lnTo>
                  <a:lnTo>
                    <a:pt x="137294" y="1179"/>
                  </a:lnTo>
                  <a:lnTo>
                    <a:pt x="142818" y="1253"/>
                  </a:lnTo>
                  <a:lnTo>
                    <a:pt x="144807" y="1253"/>
                  </a:lnTo>
                  <a:lnTo>
                    <a:pt x="144880" y="74"/>
                  </a:lnTo>
                  <a:lnTo>
                    <a:pt x="142818" y="74"/>
                  </a:lnTo>
                  <a:lnTo>
                    <a:pt x="1404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59125" lIns="59125" spcFirstLastPara="1" rIns="59125" wrap="square" tIns="59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66" name="Google Shape;566;p63"/>
            <p:cNvSpPr/>
            <p:nvPr/>
          </p:nvSpPr>
          <p:spPr>
            <a:xfrm>
              <a:off x="536925" y="4742150"/>
              <a:ext cx="1172975" cy="583750"/>
            </a:xfrm>
            <a:custGeom>
              <a:rect b="b" l="l" r="r" t="t"/>
              <a:pathLst>
                <a:path extrusionOk="0" h="23350" w="46919">
                  <a:moveTo>
                    <a:pt x="0" y="0"/>
                  </a:moveTo>
                  <a:lnTo>
                    <a:pt x="0" y="1474"/>
                  </a:lnTo>
                  <a:lnTo>
                    <a:pt x="147" y="1621"/>
                  </a:lnTo>
                  <a:lnTo>
                    <a:pt x="1841" y="2726"/>
                  </a:lnTo>
                  <a:lnTo>
                    <a:pt x="3830" y="3978"/>
                  </a:lnTo>
                  <a:lnTo>
                    <a:pt x="6113" y="5230"/>
                  </a:lnTo>
                  <a:lnTo>
                    <a:pt x="8618" y="6556"/>
                  </a:lnTo>
                  <a:lnTo>
                    <a:pt x="11343" y="7955"/>
                  </a:lnTo>
                  <a:lnTo>
                    <a:pt x="14215" y="9355"/>
                  </a:lnTo>
                  <a:lnTo>
                    <a:pt x="20255" y="12154"/>
                  </a:lnTo>
                  <a:lnTo>
                    <a:pt x="26369" y="14879"/>
                  </a:lnTo>
                  <a:lnTo>
                    <a:pt x="32408" y="17457"/>
                  </a:lnTo>
                  <a:lnTo>
                    <a:pt x="42646" y="21729"/>
                  </a:lnTo>
                  <a:lnTo>
                    <a:pt x="46403" y="23349"/>
                  </a:lnTo>
                  <a:lnTo>
                    <a:pt x="46919" y="22244"/>
                  </a:lnTo>
                  <a:lnTo>
                    <a:pt x="43088" y="20624"/>
                  </a:lnTo>
                  <a:lnTo>
                    <a:pt x="32924" y="16426"/>
                  </a:lnTo>
                  <a:lnTo>
                    <a:pt x="26884" y="13848"/>
                  </a:lnTo>
                  <a:lnTo>
                    <a:pt x="20771" y="11122"/>
                  </a:lnTo>
                  <a:lnTo>
                    <a:pt x="14731" y="8324"/>
                  </a:lnTo>
                  <a:lnTo>
                    <a:pt x="11932" y="6924"/>
                  </a:lnTo>
                  <a:lnTo>
                    <a:pt x="9207" y="5598"/>
                  </a:lnTo>
                  <a:lnTo>
                    <a:pt x="6703" y="4272"/>
                  </a:lnTo>
                  <a:lnTo>
                    <a:pt x="4493" y="3020"/>
                  </a:lnTo>
                  <a:lnTo>
                    <a:pt x="2504" y="1768"/>
                  </a:lnTo>
                  <a:lnTo>
                    <a:pt x="810" y="66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59125" lIns="59125" spcFirstLastPara="1" rIns="59125" wrap="square" tIns="591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5">
                <a:solidFill>
                  <a:schemeClr val="lt2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sp>
        <p:nvSpPr>
          <p:cNvPr id="567" name="Google Shape;567;p63"/>
          <p:cNvSpPr txBox="1"/>
          <p:nvPr>
            <p:ph idx="1" type="body"/>
          </p:nvPr>
        </p:nvSpPr>
        <p:spPr>
          <a:xfrm>
            <a:off x="3063300" y="228600"/>
            <a:ext cx="5964000" cy="46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📊 PROFIT DISTRIBUTION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Insight: Consistent profitability across orders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 Profit: $29/order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63"/>
          <p:cNvSpPr txBox="1"/>
          <p:nvPr>
            <p:ph type="title"/>
          </p:nvPr>
        </p:nvSpPr>
        <p:spPr>
          <a:xfrm>
            <a:off x="228600" y="1743378"/>
            <a:ext cx="4296600" cy="55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Profit Insights</a:t>
            </a:r>
            <a:endParaRPr/>
          </a:p>
        </p:txBody>
      </p:sp>
      <p:pic>
        <p:nvPicPr>
          <p:cNvPr id="569" name="Google Shape;569;p63" title="SLIDE7_Profit_Distribution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4174" y="652174"/>
            <a:ext cx="5893048" cy="3415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4"/>
          <p:cNvSpPr txBox="1"/>
          <p:nvPr>
            <p:ph type="title"/>
          </p:nvPr>
        </p:nvSpPr>
        <p:spPr>
          <a:xfrm>
            <a:off x="228600" y="256925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Trends</a:t>
            </a:r>
            <a:endParaRPr/>
          </a:p>
        </p:txBody>
      </p:sp>
      <p:sp>
        <p:nvSpPr>
          <p:cNvPr id="575" name="Google Shape;575;p64"/>
          <p:cNvSpPr txBox="1"/>
          <p:nvPr>
            <p:ph idx="1" type="body"/>
          </p:nvPr>
        </p:nvSpPr>
        <p:spPr>
          <a:xfrm>
            <a:off x="228600" y="1637275"/>
            <a:ext cx="3350100" cy="126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📈 ANNUAL PROFIT GROWTH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Insight: Steady upward trajectory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6" name="Google Shape;576;p64"/>
          <p:cNvGrpSpPr/>
          <p:nvPr/>
        </p:nvGrpSpPr>
        <p:grpSpPr>
          <a:xfrm>
            <a:off x="1101415" y="782615"/>
            <a:ext cx="1605959" cy="270489"/>
            <a:chOff x="308528" y="1555007"/>
            <a:chExt cx="1986589" cy="270489"/>
          </a:xfrm>
        </p:grpSpPr>
        <p:sp>
          <p:nvSpPr>
            <p:cNvPr id="577" name="Google Shape;577;p64"/>
            <p:cNvSpPr/>
            <p:nvPr/>
          </p:nvSpPr>
          <p:spPr>
            <a:xfrm rot="231862">
              <a:off x="310484" y="1675966"/>
              <a:ext cx="1353607" cy="104034"/>
            </a:xfrm>
            <a:custGeom>
              <a:rect b="b" l="l" r="r" t="t"/>
              <a:pathLst>
                <a:path extrusionOk="0" fill="none" h="5168" w="255178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78" name="Google Shape;578;p64"/>
            <p:cNvSpPr/>
            <p:nvPr/>
          </p:nvSpPr>
          <p:spPr>
            <a:xfrm rot="231569">
              <a:off x="313022" y="1621554"/>
              <a:ext cx="1980846" cy="104060"/>
            </a:xfrm>
            <a:custGeom>
              <a:rect b="b" l="l" r="r" t="t"/>
              <a:pathLst>
                <a:path extrusionOk="0" fill="none" h="5168" w="255178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pic>
        <p:nvPicPr>
          <p:cNvPr id="579" name="Google Shape;579;p64" title="SLIDE8_Yearly_Tren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1100" y="1024925"/>
            <a:ext cx="5260498" cy="30489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p65"/>
          <p:cNvSpPr txBox="1"/>
          <p:nvPr>
            <p:ph type="title"/>
          </p:nvPr>
        </p:nvSpPr>
        <p:spPr>
          <a:xfrm>
            <a:off x="228600" y="256925"/>
            <a:ext cx="5707200" cy="6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Payment Mode Analysis</a:t>
            </a:r>
            <a:endParaRPr/>
          </a:p>
        </p:txBody>
      </p:sp>
      <p:sp>
        <p:nvSpPr>
          <p:cNvPr id="585" name="Google Shape;585;p65"/>
          <p:cNvSpPr txBox="1"/>
          <p:nvPr>
            <p:ph idx="1" type="body"/>
          </p:nvPr>
        </p:nvSpPr>
        <p:spPr>
          <a:xfrm>
            <a:off x="228600" y="1637275"/>
            <a:ext cx="33720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💳 PAYMENT MODE 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Insight: Digital payments dominate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586" name="Google Shape;586;p65"/>
          <p:cNvGrpSpPr/>
          <p:nvPr/>
        </p:nvGrpSpPr>
        <p:grpSpPr>
          <a:xfrm flipH="1" rot="10052634">
            <a:off x="3383897" y="1762768"/>
            <a:ext cx="543546" cy="265260"/>
            <a:chOff x="3195113" y="380063"/>
            <a:chExt cx="543525" cy="265250"/>
          </a:xfrm>
        </p:grpSpPr>
        <p:cxnSp>
          <p:nvCxnSpPr>
            <p:cNvPr id="587" name="Google Shape;587;p65"/>
            <p:cNvCxnSpPr/>
            <p:nvPr/>
          </p:nvCxnSpPr>
          <p:spPr>
            <a:xfrm flipH="1" rot="10800000">
              <a:off x="3195113" y="380063"/>
              <a:ext cx="208200" cy="1416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8" name="Google Shape;588;p65"/>
            <p:cNvCxnSpPr/>
            <p:nvPr/>
          </p:nvCxnSpPr>
          <p:spPr>
            <a:xfrm flipH="1" rot="10800000">
              <a:off x="3211238" y="435525"/>
              <a:ext cx="527400" cy="1452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589" name="Google Shape;589;p65"/>
            <p:cNvCxnSpPr/>
            <p:nvPr/>
          </p:nvCxnSpPr>
          <p:spPr>
            <a:xfrm flipH="1" rot="10800000">
              <a:off x="3232763" y="634513"/>
              <a:ext cx="258300" cy="108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590" name="Google Shape;590;p65"/>
          <p:cNvGrpSpPr/>
          <p:nvPr/>
        </p:nvGrpSpPr>
        <p:grpSpPr>
          <a:xfrm>
            <a:off x="2679590" y="672990"/>
            <a:ext cx="1605959" cy="270489"/>
            <a:chOff x="308528" y="1555007"/>
            <a:chExt cx="1986589" cy="270489"/>
          </a:xfrm>
        </p:grpSpPr>
        <p:sp>
          <p:nvSpPr>
            <p:cNvPr id="591" name="Google Shape;591;p65"/>
            <p:cNvSpPr/>
            <p:nvPr/>
          </p:nvSpPr>
          <p:spPr>
            <a:xfrm rot="231862">
              <a:off x="310484" y="1675966"/>
              <a:ext cx="1353607" cy="104034"/>
            </a:xfrm>
            <a:custGeom>
              <a:rect b="b" l="l" r="r" t="t"/>
              <a:pathLst>
                <a:path extrusionOk="0" fill="none" h="5168" w="255178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592" name="Google Shape;592;p65"/>
            <p:cNvSpPr/>
            <p:nvPr/>
          </p:nvSpPr>
          <p:spPr>
            <a:xfrm rot="231569">
              <a:off x="313022" y="1621554"/>
              <a:ext cx="1980846" cy="104060"/>
            </a:xfrm>
            <a:custGeom>
              <a:rect b="b" l="l" r="r" t="t"/>
              <a:pathLst>
                <a:path extrusionOk="0" fill="none" h="5168" w="255178">
                  <a:moveTo>
                    <a:pt x="1" y="5167"/>
                  </a:moveTo>
                  <a:cubicBezTo>
                    <a:pt x="47965" y="3860"/>
                    <a:pt x="74459" y="3041"/>
                    <a:pt x="122690" y="2112"/>
                  </a:cubicBezTo>
                  <a:cubicBezTo>
                    <a:pt x="232022" y="1"/>
                    <a:pt x="143876" y="2033"/>
                    <a:pt x="255177" y="253"/>
                  </a:cubicBezTo>
                </a:path>
              </a:pathLst>
            </a:custGeom>
            <a:noFill/>
            <a:ln cap="rnd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</p:grpSp>
      <p:pic>
        <p:nvPicPr>
          <p:cNvPr id="593" name="Google Shape;593;p65" title="SLIDE9_Payment_Mod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5550" y="942208"/>
            <a:ext cx="4629849" cy="38885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arketing Plan Presentation [Style 1]">
  <a:themeElements>
    <a:clrScheme name="Simple Light">
      <a:dk1>
        <a:srgbClr val="FFFFFF"/>
      </a:dk1>
      <a:lt1>
        <a:srgbClr val="07363B"/>
      </a:lt1>
      <a:dk2>
        <a:srgbClr val="1F1F1F"/>
      </a:dk2>
      <a:lt2>
        <a:srgbClr val="30E8B0"/>
      </a:lt2>
      <a:accent1>
        <a:srgbClr val="6AD1FA"/>
      </a:accent1>
      <a:accent2>
        <a:srgbClr val="C3A1F8"/>
      </a:accent2>
      <a:accent3>
        <a:srgbClr val="F96E0C"/>
      </a:accent3>
      <a:accent4>
        <a:srgbClr val="EBEE68"/>
      </a:accent4>
      <a:accent5>
        <a:srgbClr val="93A2A2"/>
      </a:accent5>
      <a:accent6>
        <a:srgbClr val="454B4B"/>
      </a:accent6>
      <a:hlink>
        <a:srgbClr val="30E8B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